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16.xml" ContentType="application/vnd.openxmlformats-officedocument.theme+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1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theme/theme18.xml" ContentType="application/vnd.openxmlformats-officedocument.theme+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 id="2147484333" r:id="rId19"/>
    <p:sldMasterId id="2147484376" r:id="rId20"/>
    <p:sldMasterId id="2147484408" r:id="rId21"/>
    <p:sldMasterId id="2147484427" r:id="rId22"/>
  </p:sldMasterIdLst>
  <p:notesMasterIdLst>
    <p:notesMasterId r:id="rId58"/>
  </p:notesMasterIdLst>
  <p:sldIdLst>
    <p:sldId id="2076137812" r:id="rId23"/>
    <p:sldId id="2076138062" r:id="rId24"/>
    <p:sldId id="2134805668" r:id="rId25"/>
    <p:sldId id="2134805680" r:id="rId26"/>
    <p:sldId id="2120" r:id="rId27"/>
    <p:sldId id="2145705987" r:id="rId28"/>
    <p:sldId id="2145705988" r:id="rId29"/>
    <p:sldId id="2134805707" r:id="rId30"/>
    <p:sldId id="2134805684" r:id="rId31"/>
    <p:sldId id="2147478642" r:id="rId32"/>
    <p:sldId id="2147478639" r:id="rId33"/>
    <p:sldId id="2147478636" r:id="rId34"/>
    <p:sldId id="2134805695" r:id="rId35"/>
    <p:sldId id="2147469866" r:id="rId36"/>
    <p:sldId id="2147478643" r:id="rId37"/>
    <p:sldId id="2076137823" r:id="rId38"/>
    <p:sldId id="2134805708" r:id="rId39"/>
    <p:sldId id="2076137847" r:id="rId40"/>
    <p:sldId id="2076137848" r:id="rId41"/>
    <p:sldId id="2076137850" r:id="rId42"/>
    <p:sldId id="2076137849" r:id="rId43"/>
    <p:sldId id="2076137853" r:id="rId44"/>
    <p:sldId id="2076137851" r:id="rId45"/>
    <p:sldId id="2145705981" r:id="rId46"/>
    <p:sldId id="2076137854" r:id="rId47"/>
    <p:sldId id="2147478644" r:id="rId48"/>
    <p:sldId id="2147478645" r:id="rId49"/>
    <p:sldId id="2142532367" r:id="rId50"/>
    <p:sldId id="2071" r:id="rId51"/>
    <p:sldId id="2076138069" r:id="rId52"/>
    <p:sldId id="2123258757" r:id="rId53"/>
    <p:sldId id="2076137588" r:id="rId54"/>
    <p:sldId id="2076137830" r:id="rId55"/>
    <p:sldId id="2147478641" r:id="rId56"/>
    <p:sldId id="207613783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34805668"/>
            <p14:sldId id="2134805680"/>
            <p14:sldId id="2120"/>
            <p14:sldId id="2145705987"/>
            <p14:sldId id="2145705988"/>
            <p14:sldId id="2134805707"/>
            <p14:sldId id="2134805684"/>
            <p14:sldId id="2147478642"/>
            <p14:sldId id="2147478639"/>
            <p14:sldId id="2147478636"/>
            <p14:sldId id="2134805695"/>
            <p14:sldId id="2147469866"/>
            <p14:sldId id="2147478643"/>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Lst>
        </p14:section>
        <p14:section name="Identity &amp; Access Mgmt" id="{188A6EBD-CFD3-4C32-9613-A7564210A25B}">
          <p14:sldIdLst>
            <p14:sldId id="2076137848"/>
          </p14:sldIdLst>
        </p14:section>
        <p14:section name="Network Topology &amp; Connectivity" id="{25FF092F-F0BB-4D40-869D-C3ECBE97A5B9}">
          <p14:sldIdLst>
            <p14:sldId id="2076137850"/>
          </p14:sldIdLst>
        </p14:section>
        <p14:section name="Resource Organization" id="{DBBAC8B6-1395-49A4-B21B-43EC66992E7C}">
          <p14:sldIdLst>
            <p14:sldId id="2076137849"/>
          </p14:sldIdLst>
        </p14:section>
        <p14:section name="Security" id="{B6616848-B046-492A-87BA-DA2EBDF81461}">
          <p14:sldIdLst>
            <p14:sldId id="2076137853"/>
          </p14:sldIdLst>
        </p14:section>
        <p14:section name="Management, Monitoring, BCDR" id="{BCF7F8F9-C8B2-4666-AE09-3C86055DB40B}">
          <p14:sldIdLst>
            <p14:sldId id="2076137851"/>
          </p14:sldIdLst>
        </p14:section>
        <p14:section name="Governance" id="{2082CE0E-CFFA-4A69-B75A-D4B8C114B5AB}">
          <p14:sldIdLst>
            <p14:sldId id="2145705981"/>
          </p14:sldIdLst>
        </p14:section>
        <p14:section name="Platform Automation" id="{8A3CD5D5-E231-4EC9-99A0-A31F358CB193}">
          <p14:sldIdLst>
            <p14:sldId id="2076137854"/>
            <p14:sldId id="2147478644"/>
          </p14:sldIdLst>
        </p14:section>
        <p14:section name="Well Architected" id="{8DEF1715-E754-48A6-B431-DF30F11CC3DE}">
          <p14:sldIdLst>
            <p14:sldId id="2147478645"/>
            <p14:sldId id="2142532367"/>
            <p14:sldId id="2071"/>
            <p14:sldId id="2076138069"/>
            <p14:sldId id="2123258757"/>
            <p14:sldId id="2076137588"/>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FC60B1-A14A-46D1-AA0A-F412F7A955F4}" v="129" dt="2022-11-01T14:21:15.3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5" autoAdjust="0"/>
    <p:restoredTop sz="90895" autoAdjust="0"/>
  </p:normalViewPr>
  <p:slideViewPr>
    <p:cSldViewPr snapToGrid="0">
      <p:cViewPr>
        <p:scale>
          <a:sx n="90" d="100"/>
          <a:sy n="90" d="100"/>
        </p:scale>
        <p:origin x="1344" y="1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7DFC60B1-A14A-46D1-AA0A-F412F7A955F4}"/>
    <pc:docChg chg="undo redo custSel addSld delSld modSld sldOrd delMainMaster addSection modSection">
      <pc:chgData name="Jonathan Vella" userId="ff59d9e4-9df8-4ae6-90e3-b837e2f6651b" providerId="ADAL" clId="{7DFC60B1-A14A-46D1-AA0A-F412F7A955F4}" dt="2022-11-11T11:59:56.745" v="340" actId="1035"/>
      <pc:docMkLst>
        <pc:docMk/>
      </pc:docMkLst>
      <pc:sldChg chg="del">
        <pc:chgData name="Jonathan Vella" userId="ff59d9e4-9df8-4ae6-90e3-b837e2f6651b" providerId="ADAL" clId="{7DFC60B1-A14A-46D1-AA0A-F412F7A955F4}" dt="2022-11-01T14:21:11.516" v="303" actId="2696"/>
        <pc:sldMkLst>
          <pc:docMk/>
          <pc:sldMk cId="386969994" sldId="2071"/>
        </pc:sldMkLst>
      </pc:sldChg>
      <pc:sldChg chg="del ord">
        <pc:chgData name="Jonathan Vella" userId="ff59d9e4-9df8-4ae6-90e3-b837e2f6651b" providerId="ADAL" clId="{7DFC60B1-A14A-46D1-AA0A-F412F7A955F4}" dt="2022-11-01T14:22:37.101" v="312" actId="47"/>
        <pc:sldMkLst>
          <pc:docMk/>
          <pc:sldMk cId="725479285" sldId="2083"/>
        </pc:sldMkLst>
      </pc:sldChg>
      <pc:sldChg chg="del">
        <pc:chgData name="Jonathan Vella" userId="ff59d9e4-9df8-4ae6-90e3-b837e2f6651b" providerId="ADAL" clId="{7DFC60B1-A14A-46D1-AA0A-F412F7A955F4}" dt="2022-11-01T14:21:11.516" v="303" actId="2696"/>
        <pc:sldMkLst>
          <pc:docMk/>
          <pc:sldMk cId="2713965803" sldId="2083"/>
        </pc:sldMkLst>
      </pc:sldChg>
      <pc:sldChg chg="addSp delSp modSp mod delAnim modAnim">
        <pc:chgData name="Jonathan Vella" userId="ff59d9e4-9df8-4ae6-90e3-b837e2f6651b" providerId="ADAL" clId="{7DFC60B1-A14A-46D1-AA0A-F412F7A955F4}" dt="2022-11-01T13:59:56.715" v="224" actId="1076"/>
        <pc:sldMkLst>
          <pc:docMk/>
          <pc:sldMk cId="726869788" sldId="2120"/>
        </pc:sldMkLst>
        <pc:spChg chg="mod">
          <ac:chgData name="Jonathan Vella" userId="ff59d9e4-9df8-4ae6-90e3-b837e2f6651b" providerId="ADAL" clId="{7DFC60B1-A14A-46D1-AA0A-F412F7A955F4}" dt="2022-11-01T13:20:00.966" v="161" actId="14100"/>
          <ac:spMkLst>
            <pc:docMk/>
            <pc:sldMk cId="726869788" sldId="2120"/>
            <ac:spMk id="4" creationId="{73C11B36-D377-4BE8-AADB-2B276ABA8FA2}"/>
          </ac:spMkLst>
        </pc:spChg>
        <pc:spChg chg="add del">
          <ac:chgData name="Jonathan Vella" userId="ff59d9e4-9df8-4ae6-90e3-b837e2f6651b" providerId="ADAL" clId="{7DFC60B1-A14A-46D1-AA0A-F412F7A955F4}" dt="2022-11-01T13:22:07.010" v="180"/>
          <ac:spMkLst>
            <pc:docMk/>
            <pc:sldMk cId="726869788" sldId="2120"/>
            <ac:spMk id="6" creationId="{772A9614-1334-C2E6-9E0B-304A72CACD43}"/>
          </ac:spMkLst>
        </pc:spChg>
        <pc:spChg chg="add del mod">
          <ac:chgData name="Jonathan Vella" userId="ff59d9e4-9df8-4ae6-90e3-b837e2f6651b" providerId="ADAL" clId="{7DFC60B1-A14A-46D1-AA0A-F412F7A955F4}" dt="2022-11-01T13:23:18.399" v="188" actId="478"/>
          <ac:spMkLst>
            <pc:docMk/>
            <pc:sldMk cId="726869788" sldId="2120"/>
            <ac:spMk id="11" creationId="{2F9FD11A-804D-48BF-AADD-3E72CB325E4F}"/>
          </ac:spMkLst>
        </pc:spChg>
        <pc:spChg chg="del">
          <ac:chgData name="Jonathan Vella" userId="ff59d9e4-9df8-4ae6-90e3-b837e2f6651b" providerId="ADAL" clId="{7DFC60B1-A14A-46D1-AA0A-F412F7A955F4}" dt="2022-11-01T13:23:24.107" v="190" actId="478"/>
          <ac:spMkLst>
            <pc:docMk/>
            <pc:sldMk cId="726869788" sldId="2120"/>
            <ac:spMk id="12" creationId="{35BCAFAC-4BE4-40E8-B0F9-BCD654A481C2}"/>
          </ac:spMkLst>
        </pc:spChg>
        <pc:spChg chg="del">
          <ac:chgData name="Jonathan Vella" userId="ff59d9e4-9df8-4ae6-90e3-b837e2f6651b" providerId="ADAL" clId="{7DFC60B1-A14A-46D1-AA0A-F412F7A955F4}" dt="2022-11-01T13:23:21.761" v="189" actId="478"/>
          <ac:spMkLst>
            <pc:docMk/>
            <pc:sldMk cId="726869788" sldId="2120"/>
            <ac:spMk id="13" creationId="{D2A6A2A2-BB0A-45A4-A4B8-0A6CD94314EC}"/>
          </ac:spMkLst>
        </pc:spChg>
        <pc:picChg chg="del">
          <ac:chgData name="Jonathan Vella" userId="ff59d9e4-9df8-4ae6-90e3-b837e2f6651b" providerId="ADAL" clId="{7DFC60B1-A14A-46D1-AA0A-F412F7A955F4}" dt="2022-11-01T13:18:23.136" v="158" actId="478"/>
          <ac:picMkLst>
            <pc:docMk/>
            <pc:sldMk cId="726869788" sldId="2120"/>
            <ac:picMk id="2" creationId="{942A5241-8388-41FA-B08C-DA59DB6724E5}"/>
          </ac:picMkLst>
        </pc:picChg>
        <pc:picChg chg="del">
          <ac:chgData name="Jonathan Vella" userId="ff59d9e4-9df8-4ae6-90e3-b837e2f6651b" providerId="ADAL" clId="{7DFC60B1-A14A-46D1-AA0A-F412F7A955F4}" dt="2022-11-01T13:18:21.763" v="156" actId="478"/>
          <ac:picMkLst>
            <pc:docMk/>
            <pc:sldMk cId="726869788" sldId="2120"/>
            <ac:picMk id="3" creationId="{CFD7ECAC-03C1-4BD2-B1C7-A063FE494132}"/>
          </ac:picMkLst>
        </pc:picChg>
        <pc:picChg chg="del">
          <ac:chgData name="Jonathan Vella" userId="ff59d9e4-9df8-4ae6-90e3-b837e2f6651b" providerId="ADAL" clId="{7DFC60B1-A14A-46D1-AA0A-F412F7A955F4}" dt="2022-11-01T13:18:22.521" v="157" actId="478"/>
          <ac:picMkLst>
            <pc:docMk/>
            <pc:sldMk cId="726869788" sldId="2120"/>
            <ac:picMk id="5" creationId="{D2DD0CDA-3FC8-446F-9C97-C1104BC83D28}"/>
          </ac:picMkLst>
        </pc:picChg>
        <pc:picChg chg="add del mod">
          <ac:chgData name="Jonathan Vella" userId="ff59d9e4-9df8-4ae6-90e3-b837e2f6651b" providerId="ADAL" clId="{7DFC60B1-A14A-46D1-AA0A-F412F7A955F4}" dt="2022-11-01T13:23:15.946" v="187" actId="478"/>
          <ac:picMkLst>
            <pc:docMk/>
            <pc:sldMk cId="726869788" sldId="2120"/>
            <ac:picMk id="1026" creationId="{955CE138-4730-3DDF-68FD-AC66A049108A}"/>
          </ac:picMkLst>
        </pc:picChg>
        <pc:picChg chg="add del mod">
          <ac:chgData name="Jonathan Vella" userId="ff59d9e4-9df8-4ae6-90e3-b837e2f6651b" providerId="ADAL" clId="{7DFC60B1-A14A-46D1-AA0A-F412F7A955F4}" dt="2022-11-01T13:22:58.156" v="186" actId="478"/>
          <ac:picMkLst>
            <pc:docMk/>
            <pc:sldMk cId="726869788" sldId="2120"/>
            <ac:picMk id="1028" creationId="{3168D8C3-67F0-CB6E-CCA1-1A62BE92EA94}"/>
          </ac:picMkLst>
        </pc:picChg>
        <pc:picChg chg="add mod">
          <ac:chgData name="Jonathan Vella" userId="ff59d9e4-9df8-4ae6-90e3-b837e2f6651b" providerId="ADAL" clId="{7DFC60B1-A14A-46D1-AA0A-F412F7A955F4}" dt="2022-11-01T13:59:41.275" v="220" actId="1076"/>
          <ac:picMkLst>
            <pc:docMk/>
            <pc:sldMk cId="726869788" sldId="2120"/>
            <ac:picMk id="1032" creationId="{70594C37-AC0F-2920-8941-FDA1B268D337}"/>
          </ac:picMkLst>
        </pc:picChg>
        <pc:picChg chg="add del mod">
          <ac:chgData name="Jonathan Vella" userId="ff59d9e4-9df8-4ae6-90e3-b837e2f6651b" providerId="ADAL" clId="{7DFC60B1-A14A-46D1-AA0A-F412F7A955F4}" dt="2022-11-01T13:59:11.472" v="208" actId="478"/>
          <ac:picMkLst>
            <pc:docMk/>
            <pc:sldMk cId="726869788" sldId="2120"/>
            <ac:picMk id="1034" creationId="{94A20981-BE9C-FD18-1DA6-B96ED07265CC}"/>
          </ac:picMkLst>
        </pc:picChg>
        <pc:picChg chg="add del mod">
          <ac:chgData name="Jonathan Vella" userId="ff59d9e4-9df8-4ae6-90e3-b837e2f6651b" providerId="ADAL" clId="{7DFC60B1-A14A-46D1-AA0A-F412F7A955F4}" dt="2022-11-01T13:59:56.715" v="224" actId="1076"/>
          <ac:picMkLst>
            <pc:docMk/>
            <pc:sldMk cId="726869788" sldId="2120"/>
            <ac:picMk id="1036" creationId="{262FE8ED-F4D9-A38A-E1EB-F0E12D4A20F9}"/>
          </ac:picMkLst>
        </pc:picChg>
      </pc:sldChg>
      <pc:sldChg chg="del">
        <pc:chgData name="Jonathan Vella" userId="ff59d9e4-9df8-4ae6-90e3-b837e2f6651b" providerId="ADAL" clId="{7DFC60B1-A14A-46D1-AA0A-F412F7A955F4}" dt="2022-11-01T13:06:09.475" v="84" actId="47"/>
        <pc:sldMkLst>
          <pc:docMk/>
          <pc:sldMk cId="32890666" sldId="2076137192"/>
        </pc:sldMkLst>
      </pc:sldChg>
      <pc:sldChg chg="del">
        <pc:chgData name="Jonathan Vella" userId="ff59d9e4-9df8-4ae6-90e3-b837e2f6651b" providerId="ADAL" clId="{7DFC60B1-A14A-46D1-AA0A-F412F7A955F4}" dt="2022-11-01T13:06:09.475" v="84" actId="47"/>
        <pc:sldMkLst>
          <pc:docMk/>
          <pc:sldMk cId="255585549" sldId="2076137193"/>
        </pc:sldMkLst>
      </pc:sldChg>
      <pc:sldChg chg="del">
        <pc:chgData name="Jonathan Vella" userId="ff59d9e4-9df8-4ae6-90e3-b837e2f6651b" providerId="ADAL" clId="{7DFC60B1-A14A-46D1-AA0A-F412F7A955F4}" dt="2022-11-01T14:21:11.516" v="303" actId="2696"/>
        <pc:sldMkLst>
          <pc:docMk/>
          <pc:sldMk cId="3656061389" sldId="2076137586"/>
        </pc:sldMkLst>
      </pc:sldChg>
      <pc:sldChg chg="del">
        <pc:chgData name="Jonathan Vella" userId="ff59d9e4-9df8-4ae6-90e3-b837e2f6651b" providerId="ADAL" clId="{7DFC60B1-A14A-46D1-AA0A-F412F7A955F4}" dt="2022-11-01T14:22:14.908" v="309" actId="47"/>
        <pc:sldMkLst>
          <pc:docMk/>
          <pc:sldMk cId="4119645885" sldId="2076137586"/>
        </pc:sldMkLst>
      </pc:sldChg>
      <pc:sldChg chg="ord">
        <pc:chgData name="Jonathan Vella" userId="ff59d9e4-9df8-4ae6-90e3-b837e2f6651b" providerId="ADAL" clId="{7DFC60B1-A14A-46D1-AA0A-F412F7A955F4}" dt="2022-11-01T14:22:33.018" v="311"/>
        <pc:sldMkLst>
          <pc:docMk/>
          <pc:sldMk cId="1100269754" sldId="2076137588"/>
        </pc:sldMkLst>
      </pc:sldChg>
      <pc:sldChg chg="del">
        <pc:chgData name="Jonathan Vella" userId="ff59d9e4-9df8-4ae6-90e3-b837e2f6651b" providerId="ADAL" clId="{7DFC60B1-A14A-46D1-AA0A-F412F7A955F4}" dt="2022-11-01T14:21:11.516" v="303" actId="2696"/>
        <pc:sldMkLst>
          <pc:docMk/>
          <pc:sldMk cId="2575649315" sldId="2076137588"/>
        </pc:sldMkLst>
      </pc:sldChg>
      <pc:sldChg chg="modSp mod">
        <pc:chgData name="Jonathan Vella" userId="ff59d9e4-9df8-4ae6-90e3-b837e2f6651b" providerId="ADAL" clId="{7DFC60B1-A14A-46D1-AA0A-F412F7A955F4}" dt="2022-11-01T13:02:05.146" v="82" actId="6549"/>
        <pc:sldMkLst>
          <pc:docMk/>
          <pc:sldMk cId="1995395958" sldId="2076137812"/>
        </pc:sldMkLst>
        <pc:spChg chg="mod">
          <ac:chgData name="Jonathan Vella" userId="ff59d9e4-9df8-4ae6-90e3-b837e2f6651b" providerId="ADAL" clId="{7DFC60B1-A14A-46D1-AA0A-F412F7A955F4}" dt="2022-11-01T13:02:05.146" v="82" actId="6549"/>
          <ac:spMkLst>
            <pc:docMk/>
            <pc:sldMk cId="1995395958" sldId="2076137812"/>
            <ac:spMk id="4" creationId="{00000000-0000-0000-0000-000000000000}"/>
          </ac:spMkLst>
        </pc:spChg>
      </pc:sldChg>
      <pc:sldChg chg="modSp mod">
        <pc:chgData name="Jonathan Vella" userId="ff59d9e4-9df8-4ae6-90e3-b837e2f6651b" providerId="ADAL" clId="{7DFC60B1-A14A-46D1-AA0A-F412F7A955F4}" dt="2022-11-01T14:09:26.243" v="250" actId="1076"/>
        <pc:sldMkLst>
          <pc:docMk/>
          <pc:sldMk cId="2069725814" sldId="2076137847"/>
        </pc:sldMkLst>
        <pc:spChg chg="mod">
          <ac:chgData name="Jonathan Vella" userId="ff59d9e4-9df8-4ae6-90e3-b837e2f6651b" providerId="ADAL" clId="{7DFC60B1-A14A-46D1-AA0A-F412F7A955F4}" dt="2022-11-01T14:08:09.007" v="240" actId="255"/>
          <ac:spMkLst>
            <pc:docMk/>
            <pc:sldMk cId="2069725814" sldId="2076137847"/>
            <ac:spMk id="2" creationId="{11B89988-DBBE-4995-A971-E9E08105E14F}"/>
          </ac:spMkLst>
        </pc:spChg>
        <pc:picChg chg="mod">
          <ac:chgData name="Jonathan Vella" userId="ff59d9e4-9df8-4ae6-90e3-b837e2f6651b" providerId="ADAL" clId="{7DFC60B1-A14A-46D1-AA0A-F412F7A955F4}" dt="2022-11-01T14:09:26.243" v="250" actId="1076"/>
          <ac:picMkLst>
            <pc:docMk/>
            <pc:sldMk cId="2069725814" sldId="2076137847"/>
            <ac:picMk id="1026" creationId="{2F1506D7-DF19-3B23-7A40-9BCD0EC55805}"/>
          </ac:picMkLst>
        </pc:picChg>
      </pc:sldChg>
      <pc:sldChg chg="addSp delSp modSp mod">
        <pc:chgData name="Jonathan Vella" userId="ff59d9e4-9df8-4ae6-90e3-b837e2f6651b" providerId="ADAL" clId="{7DFC60B1-A14A-46D1-AA0A-F412F7A955F4}" dt="2022-11-01T14:09:36.345" v="251" actId="1076"/>
        <pc:sldMkLst>
          <pc:docMk/>
          <pc:sldMk cId="3731984453" sldId="2076137848"/>
        </pc:sldMkLst>
        <pc:spChg chg="add mod">
          <ac:chgData name="Jonathan Vella" userId="ff59d9e4-9df8-4ae6-90e3-b837e2f6651b" providerId="ADAL" clId="{7DFC60B1-A14A-46D1-AA0A-F412F7A955F4}" dt="2022-11-01T14:09:36.345" v="251" actId="1076"/>
          <ac:spMkLst>
            <pc:docMk/>
            <pc:sldMk cId="3731984453" sldId="2076137848"/>
            <ac:spMk id="2" creationId="{C3251F4D-20A5-87C6-0DE4-E631C9A942AC}"/>
          </ac:spMkLst>
        </pc:spChg>
        <pc:spChg chg="mod">
          <ac:chgData name="Jonathan Vella" userId="ff59d9e4-9df8-4ae6-90e3-b837e2f6651b" providerId="ADAL" clId="{7DFC60B1-A14A-46D1-AA0A-F412F7A955F4}" dt="2022-11-01T14:09:09.940" v="248" actId="14100"/>
          <ac:spMkLst>
            <pc:docMk/>
            <pc:sldMk cId="3731984453" sldId="2076137848"/>
            <ac:spMk id="4" creationId="{67078E73-CE95-4AE0-B95C-ED1244E4C809}"/>
          </ac:spMkLst>
        </pc:spChg>
        <pc:spChg chg="del mod">
          <ac:chgData name="Jonathan Vella" userId="ff59d9e4-9df8-4ae6-90e3-b837e2f6651b" providerId="ADAL" clId="{7DFC60B1-A14A-46D1-AA0A-F412F7A955F4}" dt="2022-11-01T14:08:17.913" v="241" actId="478"/>
          <ac:spMkLst>
            <pc:docMk/>
            <pc:sldMk cId="3731984453" sldId="2076137848"/>
            <ac:spMk id="8" creationId="{4D13FDA0-1723-4050-8EA1-0FDEC3827D82}"/>
          </ac:spMkLst>
        </pc:spChg>
        <pc:picChg chg="mod">
          <ac:chgData name="Jonathan Vella" userId="ff59d9e4-9df8-4ae6-90e3-b837e2f6651b" providerId="ADAL" clId="{7DFC60B1-A14A-46D1-AA0A-F412F7A955F4}" dt="2022-11-01T14:08:39.925" v="244" actId="1076"/>
          <ac:picMkLst>
            <pc:docMk/>
            <pc:sldMk cId="3731984453" sldId="2076137848"/>
            <ac:picMk id="5122" creationId="{EF1B0097-64D1-443C-8A9C-51FA60AAFF92}"/>
          </ac:picMkLst>
        </pc:picChg>
      </pc:sldChg>
      <pc:sldChg chg="addSp delSp modSp mod">
        <pc:chgData name="Jonathan Vella" userId="ff59d9e4-9df8-4ae6-90e3-b837e2f6651b" providerId="ADAL" clId="{7DFC60B1-A14A-46D1-AA0A-F412F7A955F4}" dt="2022-11-01T14:12:05.626" v="261" actId="20577"/>
        <pc:sldMkLst>
          <pc:docMk/>
          <pc:sldMk cId="3100899148" sldId="2076137849"/>
        </pc:sldMkLst>
        <pc:spChg chg="add del mod">
          <ac:chgData name="Jonathan Vella" userId="ff59d9e4-9df8-4ae6-90e3-b837e2f6651b" providerId="ADAL" clId="{7DFC60B1-A14A-46D1-AA0A-F412F7A955F4}" dt="2022-11-01T14:11:53.141" v="257" actId="478"/>
          <ac:spMkLst>
            <pc:docMk/>
            <pc:sldMk cId="3100899148" sldId="2076137849"/>
            <ac:spMk id="8" creationId="{DCB11F25-8F10-93F7-CC69-CB962EFAFFE4}"/>
          </ac:spMkLst>
        </pc:spChg>
        <pc:spChg chg="add mod">
          <ac:chgData name="Jonathan Vella" userId="ff59d9e4-9df8-4ae6-90e3-b837e2f6651b" providerId="ADAL" clId="{7DFC60B1-A14A-46D1-AA0A-F412F7A955F4}" dt="2022-11-01T14:12:05.626" v="261" actId="20577"/>
          <ac:spMkLst>
            <pc:docMk/>
            <pc:sldMk cId="3100899148" sldId="2076137849"/>
            <ac:spMk id="9" creationId="{D2FACCBD-FBFE-17DF-AF84-9EB30AC53D6B}"/>
          </ac:spMkLst>
        </pc:spChg>
        <pc:spChg chg="del">
          <ac:chgData name="Jonathan Vella" userId="ff59d9e4-9df8-4ae6-90e3-b837e2f6651b" providerId="ADAL" clId="{7DFC60B1-A14A-46D1-AA0A-F412F7A955F4}" dt="2022-11-01T14:11:49.855" v="256" actId="478"/>
          <ac:spMkLst>
            <pc:docMk/>
            <pc:sldMk cId="3100899148" sldId="2076137849"/>
            <ac:spMk id="10" creationId="{642C08DE-D5BE-D9CE-82BE-164425DBCE7F}"/>
          </ac:spMkLst>
        </pc:spChg>
      </pc:sldChg>
      <pc:sldChg chg="addSp delSp modSp mod">
        <pc:chgData name="Jonathan Vella" userId="ff59d9e4-9df8-4ae6-90e3-b837e2f6651b" providerId="ADAL" clId="{7DFC60B1-A14A-46D1-AA0A-F412F7A955F4}" dt="2022-11-01T14:11:29.863" v="255" actId="478"/>
        <pc:sldMkLst>
          <pc:docMk/>
          <pc:sldMk cId="327522770" sldId="2076137850"/>
        </pc:sldMkLst>
        <pc:spChg chg="del">
          <ac:chgData name="Jonathan Vella" userId="ff59d9e4-9df8-4ae6-90e3-b837e2f6651b" providerId="ADAL" clId="{7DFC60B1-A14A-46D1-AA0A-F412F7A955F4}" dt="2022-11-01T14:11:29.863" v="255" actId="478"/>
          <ac:spMkLst>
            <pc:docMk/>
            <pc:sldMk cId="327522770" sldId="2076137850"/>
            <ac:spMk id="2" creationId="{C6F6389F-1A50-440C-8A73-F2BA5766A1CE}"/>
          </ac:spMkLst>
        </pc:spChg>
        <pc:spChg chg="add mod">
          <ac:chgData name="Jonathan Vella" userId="ff59d9e4-9df8-4ae6-90e3-b837e2f6651b" providerId="ADAL" clId="{7DFC60B1-A14A-46D1-AA0A-F412F7A955F4}" dt="2022-11-01T14:10:02.967" v="254"/>
          <ac:spMkLst>
            <pc:docMk/>
            <pc:sldMk cId="327522770" sldId="2076137850"/>
            <ac:spMk id="5" creationId="{9C1FF5EA-82B2-E646-FC34-50F739E75CA6}"/>
          </ac:spMkLst>
        </pc:spChg>
        <pc:spChg chg="del">
          <ac:chgData name="Jonathan Vella" userId="ff59d9e4-9df8-4ae6-90e3-b837e2f6651b" providerId="ADAL" clId="{7DFC60B1-A14A-46D1-AA0A-F412F7A955F4}" dt="2022-11-01T14:09:49.793" v="252" actId="478"/>
          <ac:spMkLst>
            <pc:docMk/>
            <pc:sldMk cId="327522770" sldId="2076137850"/>
            <ac:spMk id="10" creationId="{7D290550-282A-D3E8-D3E6-4684D644B3BD}"/>
          </ac:spMkLst>
        </pc:spChg>
      </pc:sldChg>
      <pc:sldChg chg="addSp delSp modSp mod">
        <pc:chgData name="Jonathan Vella" userId="ff59d9e4-9df8-4ae6-90e3-b837e2f6651b" providerId="ADAL" clId="{7DFC60B1-A14A-46D1-AA0A-F412F7A955F4}" dt="2022-11-01T14:12:47.358" v="271" actId="20577"/>
        <pc:sldMkLst>
          <pc:docMk/>
          <pc:sldMk cId="2455023361" sldId="2076137851"/>
        </pc:sldMkLst>
        <pc:spChg chg="add mod">
          <ac:chgData name="Jonathan Vella" userId="ff59d9e4-9df8-4ae6-90e3-b837e2f6651b" providerId="ADAL" clId="{7DFC60B1-A14A-46D1-AA0A-F412F7A955F4}" dt="2022-11-01T14:12:47.358" v="271" actId="20577"/>
          <ac:spMkLst>
            <pc:docMk/>
            <pc:sldMk cId="2455023361" sldId="2076137851"/>
            <ac:spMk id="3" creationId="{9A42B8F2-17D5-54C2-D747-7C7AE5A1E35A}"/>
          </ac:spMkLst>
        </pc:spChg>
        <pc:spChg chg="del">
          <ac:chgData name="Jonathan Vella" userId="ff59d9e4-9df8-4ae6-90e3-b837e2f6651b" providerId="ADAL" clId="{7DFC60B1-A14A-46D1-AA0A-F412F7A955F4}" dt="2022-11-01T14:12:28.836" v="267" actId="478"/>
          <ac:spMkLst>
            <pc:docMk/>
            <pc:sldMk cId="2455023361" sldId="2076137851"/>
            <ac:spMk id="8" creationId="{0D7A773F-DC88-4F58-9945-B6CB4289C08E}"/>
          </ac:spMkLst>
        </pc:spChg>
      </pc:sldChg>
      <pc:sldChg chg="addSp delSp modSp mod">
        <pc:chgData name="Jonathan Vella" userId="ff59d9e4-9df8-4ae6-90e3-b837e2f6651b" providerId="ADAL" clId="{7DFC60B1-A14A-46D1-AA0A-F412F7A955F4}" dt="2022-11-01T14:12:23.720" v="266"/>
        <pc:sldMkLst>
          <pc:docMk/>
          <pc:sldMk cId="33341425" sldId="2076137853"/>
        </pc:sldMkLst>
        <pc:spChg chg="add mod">
          <ac:chgData name="Jonathan Vella" userId="ff59d9e4-9df8-4ae6-90e3-b837e2f6651b" providerId="ADAL" clId="{7DFC60B1-A14A-46D1-AA0A-F412F7A955F4}" dt="2022-11-01T14:12:23.720" v="266"/>
          <ac:spMkLst>
            <pc:docMk/>
            <pc:sldMk cId="33341425" sldId="2076137853"/>
            <ac:spMk id="3" creationId="{40E983CF-F790-1866-7240-3A1C9ECF00C5}"/>
          </ac:spMkLst>
        </pc:spChg>
        <pc:spChg chg="del">
          <ac:chgData name="Jonathan Vella" userId="ff59d9e4-9df8-4ae6-90e3-b837e2f6651b" providerId="ADAL" clId="{7DFC60B1-A14A-46D1-AA0A-F412F7A955F4}" dt="2022-11-01T14:12:13.804" v="262" actId="478"/>
          <ac:spMkLst>
            <pc:docMk/>
            <pc:sldMk cId="33341425" sldId="2076137853"/>
            <ac:spMk id="6" creationId="{E6E3F25D-E845-4D50-A03D-ECE3EECBDC33}"/>
          </ac:spMkLst>
        </pc:spChg>
      </pc:sldChg>
      <pc:sldChg chg="addSp delSp modSp mod">
        <pc:chgData name="Jonathan Vella" userId="ff59d9e4-9df8-4ae6-90e3-b837e2f6651b" providerId="ADAL" clId="{7DFC60B1-A14A-46D1-AA0A-F412F7A955F4}" dt="2022-11-01T14:13:36.406" v="281"/>
        <pc:sldMkLst>
          <pc:docMk/>
          <pc:sldMk cId="1745609036" sldId="2076137854"/>
        </pc:sldMkLst>
        <pc:spChg chg="add mod">
          <ac:chgData name="Jonathan Vella" userId="ff59d9e4-9df8-4ae6-90e3-b837e2f6651b" providerId="ADAL" clId="{7DFC60B1-A14A-46D1-AA0A-F412F7A955F4}" dt="2022-11-01T14:13:36.406" v="281"/>
          <ac:spMkLst>
            <pc:docMk/>
            <pc:sldMk cId="1745609036" sldId="2076137854"/>
            <ac:spMk id="4" creationId="{1D30BB29-8D83-1A15-F67F-9328F492BB5C}"/>
          </ac:spMkLst>
        </pc:spChg>
        <pc:spChg chg="del">
          <ac:chgData name="Jonathan Vella" userId="ff59d9e4-9df8-4ae6-90e3-b837e2f6651b" providerId="ADAL" clId="{7DFC60B1-A14A-46D1-AA0A-F412F7A955F4}" dt="2022-11-01T14:13:22.484" v="279" actId="478"/>
          <ac:spMkLst>
            <pc:docMk/>
            <pc:sldMk cId="1745609036" sldId="2076137854"/>
            <ac:spMk id="6" creationId="{04FD033E-A3FA-41F2-B95F-D74A0F0A8549}"/>
          </ac:spMkLst>
        </pc:spChg>
      </pc:sldChg>
      <pc:sldChg chg="del">
        <pc:chgData name="Jonathan Vella" userId="ff59d9e4-9df8-4ae6-90e3-b837e2f6651b" providerId="ADAL" clId="{7DFC60B1-A14A-46D1-AA0A-F412F7A955F4}" dt="2022-11-01T14:22:05.383" v="308" actId="47"/>
        <pc:sldMkLst>
          <pc:docMk/>
          <pc:sldMk cId="618696600" sldId="2076138068"/>
        </pc:sldMkLst>
      </pc:sldChg>
      <pc:sldChg chg="del">
        <pc:chgData name="Jonathan Vella" userId="ff59d9e4-9df8-4ae6-90e3-b837e2f6651b" providerId="ADAL" clId="{7DFC60B1-A14A-46D1-AA0A-F412F7A955F4}" dt="2022-11-01T14:21:11.516" v="303" actId="2696"/>
        <pc:sldMkLst>
          <pc:docMk/>
          <pc:sldMk cId="2069035062" sldId="2076138068"/>
        </pc:sldMkLst>
      </pc:sldChg>
      <pc:sldChg chg="del">
        <pc:chgData name="Jonathan Vella" userId="ff59d9e4-9df8-4ae6-90e3-b837e2f6651b" providerId="ADAL" clId="{7DFC60B1-A14A-46D1-AA0A-F412F7A955F4}" dt="2022-11-01T14:21:11.516" v="303" actId="2696"/>
        <pc:sldMkLst>
          <pc:docMk/>
          <pc:sldMk cId="639147394" sldId="2076138069"/>
        </pc:sldMkLst>
      </pc:sldChg>
      <pc:sldChg chg="modSp mod ord">
        <pc:chgData name="Jonathan Vella" userId="ff59d9e4-9df8-4ae6-90e3-b837e2f6651b" providerId="ADAL" clId="{7DFC60B1-A14A-46D1-AA0A-F412F7A955F4}" dt="2022-11-01T14:22:54.021" v="337" actId="20577"/>
        <pc:sldMkLst>
          <pc:docMk/>
          <pc:sldMk cId="165757662" sldId="2123258757"/>
        </pc:sldMkLst>
        <pc:spChg chg="mod">
          <ac:chgData name="Jonathan Vella" userId="ff59d9e4-9df8-4ae6-90e3-b837e2f6651b" providerId="ADAL" clId="{7DFC60B1-A14A-46D1-AA0A-F412F7A955F4}" dt="2022-11-01T14:22:54.021" v="337" actId="20577"/>
          <ac:spMkLst>
            <pc:docMk/>
            <pc:sldMk cId="165757662" sldId="2123258757"/>
            <ac:spMk id="2" creationId="{931FA9A9-0B64-4936-8B60-7D542B0E598D}"/>
          </ac:spMkLst>
        </pc:spChg>
      </pc:sldChg>
      <pc:sldChg chg="del">
        <pc:chgData name="Jonathan Vella" userId="ff59d9e4-9df8-4ae6-90e3-b837e2f6651b" providerId="ADAL" clId="{7DFC60B1-A14A-46D1-AA0A-F412F7A955F4}" dt="2022-11-01T14:21:11.516" v="303" actId="2696"/>
        <pc:sldMkLst>
          <pc:docMk/>
          <pc:sldMk cId="906261116" sldId="2123258757"/>
        </pc:sldMkLst>
      </pc:sldChg>
      <pc:sldChg chg="modSp mod">
        <pc:chgData name="Jonathan Vella" userId="ff59d9e4-9df8-4ae6-90e3-b837e2f6651b" providerId="ADAL" clId="{7DFC60B1-A14A-46D1-AA0A-F412F7A955F4}" dt="2022-11-03T12:28:29.468" v="339" actId="1036"/>
        <pc:sldMkLst>
          <pc:docMk/>
          <pc:sldMk cId="2160925228" sldId="2134805707"/>
        </pc:sldMkLst>
        <pc:grpChg chg="mod">
          <ac:chgData name="Jonathan Vella" userId="ff59d9e4-9df8-4ae6-90e3-b837e2f6651b" providerId="ADAL" clId="{7DFC60B1-A14A-46D1-AA0A-F412F7A955F4}" dt="2022-11-03T12:28:29.468" v="339" actId="1036"/>
          <ac:grpSpMkLst>
            <pc:docMk/>
            <pc:sldMk cId="2160925228" sldId="2134805707"/>
            <ac:grpSpMk id="90" creationId="{70DDC97A-A5D5-4C58-826F-70469F9FB790}"/>
          </ac:grpSpMkLst>
        </pc:grpChg>
      </pc:sldChg>
      <pc:sldChg chg="del">
        <pc:chgData name="Jonathan Vella" userId="ff59d9e4-9df8-4ae6-90e3-b837e2f6651b" providerId="ADAL" clId="{7DFC60B1-A14A-46D1-AA0A-F412F7A955F4}" dt="2022-11-01T13:06:09.475" v="84" actId="47"/>
        <pc:sldMkLst>
          <pc:docMk/>
          <pc:sldMk cId="2766914579" sldId="2142532272"/>
        </pc:sldMkLst>
      </pc:sldChg>
      <pc:sldChg chg="del">
        <pc:chgData name="Jonathan Vella" userId="ff59d9e4-9df8-4ae6-90e3-b837e2f6651b" providerId="ADAL" clId="{7DFC60B1-A14A-46D1-AA0A-F412F7A955F4}" dt="2022-11-01T14:21:11.516" v="303" actId="2696"/>
        <pc:sldMkLst>
          <pc:docMk/>
          <pc:sldMk cId="588858052" sldId="2142532367"/>
        </pc:sldMkLst>
      </pc:sldChg>
      <pc:sldChg chg="del">
        <pc:chgData name="Jonathan Vella" userId="ff59d9e4-9df8-4ae6-90e3-b837e2f6651b" providerId="ADAL" clId="{7DFC60B1-A14A-46D1-AA0A-F412F7A955F4}" dt="2022-11-01T13:10:48.309" v="85" actId="47"/>
        <pc:sldMkLst>
          <pc:docMk/>
          <pc:sldMk cId="2789173668" sldId="2145705977"/>
        </pc:sldMkLst>
      </pc:sldChg>
      <pc:sldChg chg="del">
        <pc:chgData name="Jonathan Vella" userId="ff59d9e4-9df8-4ae6-90e3-b837e2f6651b" providerId="ADAL" clId="{7DFC60B1-A14A-46D1-AA0A-F412F7A955F4}" dt="2022-11-01T13:10:49.465" v="86" actId="47"/>
        <pc:sldMkLst>
          <pc:docMk/>
          <pc:sldMk cId="3454076302" sldId="2145705979"/>
        </pc:sldMkLst>
      </pc:sldChg>
      <pc:sldChg chg="addSp delSp modSp mod">
        <pc:chgData name="Jonathan Vella" userId="ff59d9e4-9df8-4ae6-90e3-b837e2f6651b" providerId="ADAL" clId="{7DFC60B1-A14A-46D1-AA0A-F412F7A955F4}" dt="2022-11-01T14:13:14.534" v="278" actId="20577"/>
        <pc:sldMkLst>
          <pc:docMk/>
          <pc:sldMk cId="3426613854" sldId="2145705981"/>
        </pc:sldMkLst>
        <pc:spChg chg="add mod">
          <ac:chgData name="Jonathan Vella" userId="ff59d9e4-9df8-4ae6-90e3-b837e2f6651b" providerId="ADAL" clId="{7DFC60B1-A14A-46D1-AA0A-F412F7A955F4}" dt="2022-11-01T14:13:14.534" v="278" actId="20577"/>
          <ac:spMkLst>
            <pc:docMk/>
            <pc:sldMk cId="3426613854" sldId="2145705981"/>
            <ac:spMk id="3" creationId="{892B0B54-07B3-6315-316B-19E1DB125278}"/>
          </ac:spMkLst>
        </pc:spChg>
        <pc:spChg chg="del">
          <ac:chgData name="Jonathan Vella" userId="ff59d9e4-9df8-4ae6-90e3-b837e2f6651b" providerId="ADAL" clId="{7DFC60B1-A14A-46D1-AA0A-F412F7A955F4}" dt="2022-11-01T14:12:57.295" v="272" actId="478"/>
          <ac:spMkLst>
            <pc:docMk/>
            <pc:sldMk cId="3426613854" sldId="2145705981"/>
            <ac:spMk id="6" creationId="{04FD033E-A3FA-41F2-B95F-D74A0F0A8549}"/>
          </ac:spMkLst>
        </pc:spChg>
        <pc:graphicFrameChg chg="add del mod">
          <ac:chgData name="Jonathan Vella" userId="ff59d9e4-9df8-4ae6-90e3-b837e2f6651b" providerId="ADAL" clId="{7DFC60B1-A14A-46D1-AA0A-F412F7A955F4}" dt="2022-11-01T14:13:07.575" v="275" actId="478"/>
          <ac:graphicFrameMkLst>
            <pc:docMk/>
            <pc:sldMk cId="3426613854" sldId="2145705981"/>
            <ac:graphicFrameMk id="4" creationId="{C4E3E912-DCB5-6B3E-4FF1-9C4EC31EF6F1}"/>
          </ac:graphicFrameMkLst>
        </pc:graphicFrameChg>
      </pc:sldChg>
      <pc:sldChg chg="modSp ord">
        <pc:chgData name="Jonathan Vella" userId="ff59d9e4-9df8-4ae6-90e3-b837e2f6651b" providerId="ADAL" clId="{7DFC60B1-A14A-46D1-AA0A-F412F7A955F4}" dt="2022-11-01T12:41:20.774" v="47" actId="6549"/>
        <pc:sldMkLst>
          <pc:docMk/>
          <pc:sldMk cId="228391779" sldId="2147469866"/>
        </pc:sldMkLst>
        <pc:spChg chg="mod">
          <ac:chgData name="Jonathan Vella" userId="ff59d9e4-9df8-4ae6-90e3-b837e2f6651b" providerId="ADAL" clId="{7DFC60B1-A14A-46D1-AA0A-F412F7A955F4}" dt="2022-11-01T12:41:20.774" v="47" actId="6549"/>
          <ac:spMkLst>
            <pc:docMk/>
            <pc:sldMk cId="228391779" sldId="2147469866"/>
            <ac:spMk id="12" creationId="{C88486B0-ED6B-477E-B4C7-42553BFA46ED}"/>
          </ac:spMkLst>
        </pc:spChg>
      </pc:sldChg>
      <pc:sldChg chg="modSp mod">
        <pc:chgData name="Jonathan Vella" userId="ff59d9e4-9df8-4ae6-90e3-b837e2f6651b" providerId="ADAL" clId="{7DFC60B1-A14A-46D1-AA0A-F412F7A955F4}" dt="2022-11-11T11:59:56.745" v="340" actId="1035"/>
        <pc:sldMkLst>
          <pc:docMk/>
          <pc:sldMk cId="1862044321" sldId="2147478642"/>
        </pc:sldMkLst>
        <pc:spChg chg="mod">
          <ac:chgData name="Jonathan Vella" userId="ff59d9e4-9df8-4ae6-90e3-b837e2f6651b" providerId="ADAL" clId="{7DFC60B1-A14A-46D1-AA0A-F412F7A955F4}" dt="2022-11-11T11:59:56.745" v="340" actId="1035"/>
          <ac:spMkLst>
            <pc:docMk/>
            <pc:sldMk cId="1862044321" sldId="2147478642"/>
            <ac:spMk id="2" creationId="{34A03C45-B3B2-4DFF-9D8E-DB942BEF5EF2}"/>
          </ac:spMkLst>
        </pc:spChg>
      </pc:sldChg>
      <pc:sldChg chg="modSp add mod ord">
        <pc:chgData name="Jonathan Vella" userId="ff59d9e4-9df8-4ae6-90e3-b837e2f6651b" providerId="ADAL" clId="{7DFC60B1-A14A-46D1-AA0A-F412F7A955F4}" dt="2022-11-01T13:12:16.671" v="121" actId="20577"/>
        <pc:sldMkLst>
          <pc:docMk/>
          <pc:sldMk cId="391127726" sldId="2147478643"/>
        </pc:sldMkLst>
        <pc:spChg chg="mod">
          <ac:chgData name="Jonathan Vella" userId="ff59d9e4-9df8-4ae6-90e3-b837e2f6651b" providerId="ADAL" clId="{7DFC60B1-A14A-46D1-AA0A-F412F7A955F4}" dt="2022-11-01T13:12:16.671" v="121" actId="20577"/>
          <ac:spMkLst>
            <pc:docMk/>
            <pc:sldMk cId="391127726" sldId="2147478643"/>
            <ac:spMk id="4" creationId="{00000000-0000-0000-0000-000000000000}"/>
          </ac:spMkLst>
        </pc:spChg>
      </pc:sldChg>
      <pc:sldChg chg="modSp add mod ord">
        <pc:chgData name="Jonathan Vella" userId="ff59d9e4-9df8-4ae6-90e3-b837e2f6651b" providerId="ADAL" clId="{7DFC60B1-A14A-46D1-AA0A-F412F7A955F4}" dt="2022-11-01T13:12:45.358" v="155" actId="20577"/>
        <pc:sldMkLst>
          <pc:docMk/>
          <pc:sldMk cId="1739653908" sldId="2147478644"/>
        </pc:sldMkLst>
        <pc:spChg chg="mod">
          <ac:chgData name="Jonathan Vella" userId="ff59d9e4-9df8-4ae6-90e3-b837e2f6651b" providerId="ADAL" clId="{7DFC60B1-A14A-46D1-AA0A-F412F7A955F4}" dt="2022-11-01T13:12:45.358" v="155" actId="20577"/>
          <ac:spMkLst>
            <pc:docMk/>
            <pc:sldMk cId="1739653908" sldId="2147478644"/>
            <ac:spMk id="4" creationId="{00000000-0000-0000-0000-000000000000}"/>
          </ac:spMkLst>
        </pc:spChg>
      </pc:sldChg>
      <pc:sldChg chg="modSp add mod">
        <pc:chgData name="Jonathan Vella" userId="ff59d9e4-9df8-4ae6-90e3-b837e2f6651b" providerId="ADAL" clId="{7DFC60B1-A14A-46D1-AA0A-F412F7A955F4}" dt="2022-11-01T14:20:59.284" v="302" actId="20577"/>
        <pc:sldMkLst>
          <pc:docMk/>
          <pc:sldMk cId="3652945170" sldId="2147478645"/>
        </pc:sldMkLst>
        <pc:spChg chg="mod">
          <ac:chgData name="Jonathan Vella" userId="ff59d9e4-9df8-4ae6-90e3-b837e2f6651b" providerId="ADAL" clId="{7DFC60B1-A14A-46D1-AA0A-F412F7A955F4}" dt="2022-11-01T14:20:59.284" v="302" actId="20577"/>
          <ac:spMkLst>
            <pc:docMk/>
            <pc:sldMk cId="3652945170" sldId="2147478645"/>
            <ac:spMk id="4" creationId="{00000000-0000-0000-0000-000000000000}"/>
          </ac:spMkLst>
        </pc:spChg>
      </pc:sldChg>
      <pc:sldMasterChg chg="delSldLayout">
        <pc:chgData name="Jonathan Vella" userId="ff59d9e4-9df8-4ae6-90e3-b837e2f6651b" providerId="ADAL" clId="{7DFC60B1-A14A-46D1-AA0A-F412F7A955F4}" dt="2022-11-01T13:05:17.250" v="83" actId="47"/>
        <pc:sldMasterMkLst>
          <pc:docMk/>
          <pc:sldMasterMk cId="1792881742" sldId="2147483957"/>
        </pc:sldMasterMkLst>
        <pc:sldLayoutChg chg="del">
          <pc:chgData name="Jonathan Vella" userId="ff59d9e4-9df8-4ae6-90e3-b837e2f6651b" providerId="ADAL" clId="{7DFC60B1-A14A-46D1-AA0A-F412F7A955F4}" dt="2022-11-01T13:05:17.250" v="83" actId="47"/>
          <pc:sldLayoutMkLst>
            <pc:docMk/>
            <pc:sldMasterMk cId="1792881742" sldId="2147483957"/>
            <pc:sldLayoutMk cId="360905976" sldId="2147484333"/>
          </pc:sldLayoutMkLst>
        </pc:sldLayoutChg>
      </pc:sldMasterChg>
      <pc:sldMasterChg chg="delSldLayout">
        <pc:chgData name="Jonathan Vella" userId="ff59d9e4-9df8-4ae6-90e3-b837e2f6651b" providerId="ADAL" clId="{7DFC60B1-A14A-46D1-AA0A-F412F7A955F4}" dt="2022-11-01T13:06:09.475" v="84" actId="47"/>
        <pc:sldMasterMkLst>
          <pc:docMk/>
          <pc:sldMasterMk cId="1176172915" sldId="2147484031"/>
        </pc:sldMasterMkLst>
        <pc:sldLayoutChg chg="del">
          <pc:chgData name="Jonathan Vella" userId="ff59d9e4-9df8-4ae6-90e3-b837e2f6651b" providerId="ADAL" clId="{7DFC60B1-A14A-46D1-AA0A-F412F7A955F4}" dt="2022-11-01T13:06:09.475" v="84" actId="47"/>
          <pc:sldLayoutMkLst>
            <pc:docMk/>
            <pc:sldMasterMk cId="1176172915" sldId="2147484031"/>
            <pc:sldLayoutMk cId="1260485264" sldId="2147484333"/>
          </pc:sldLayoutMkLst>
        </pc:sldLayoutChg>
      </pc:sldMasterChg>
      <pc:sldMasterChg chg="del delSldLayout">
        <pc:chgData name="Jonathan Vella" userId="ff59d9e4-9df8-4ae6-90e3-b837e2f6651b" providerId="ADAL" clId="{7DFC60B1-A14A-46D1-AA0A-F412F7A955F4}" dt="2022-11-01T14:21:11.516" v="303" actId="2696"/>
        <pc:sldMasterMkLst>
          <pc:docMk/>
          <pc:sldMasterMk cId="3452322312" sldId="2147484408"/>
        </pc:sldMasterMkLst>
        <pc:sldLayoutChg chg="del">
          <pc:chgData name="Jonathan Vella" userId="ff59d9e4-9df8-4ae6-90e3-b837e2f6651b" providerId="ADAL" clId="{7DFC60B1-A14A-46D1-AA0A-F412F7A955F4}" dt="2022-11-01T14:21:11.516" v="303" actId="2696"/>
          <pc:sldLayoutMkLst>
            <pc:docMk/>
            <pc:sldMasterMk cId="3452322312" sldId="2147484408"/>
            <pc:sldLayoutMk cId="4070104801" sldId="2147484409"/>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199112347" sldId="2147484410"/>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788258961" sldId="2147484411"/>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054659032" sldId="2147484412"/>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576626466" sldId="2147484413"/>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146936992" sldId="2147484414"/>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287455956" sldId="2147484415"/>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69382918" sldId="2147484416"/>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147481410" sldId="2147484417"/>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476528243" sldId="2147484418"/>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67585000" sldId="2147484419"/>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40086038" sldId="2147484420"/>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712746898" sldId="2147484421"/>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437552907" sldId="2147484422"/>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11796414" sldId="2147484423"/>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911080398" sldId="2147484424"/>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038995400" sldId="2147484425"/>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847178423" sldId="2147484426"/>
          </pc:sldLayoutMkLst>
        </pc:sldLayoutChg>
      </pc:sldMasterChg>
      <pc:sldMasterChg chg="del delSldLayout">
        <pc:chgData name="Jonathan Vella" userId="ff59d9e4-9df8-4ae6-90e3-b837e2f6651b" providerId="ADAL" clId="{7DFC60B1-A14A-46D1-AA0A-F412F7A955F4}" dt="2022-11-01T14:21:11.516" v="303" actId="2696"/>
        <pc:sldMasterMkLst>
          <pc:docMk/>
          <pc:sldMasterMk cId="142839188" sldId="2147484427"/>
        </pc:sldMasterMkLst>
        <pc:sldLayoutChg chg="del">
          <pc:chgData name="Jonathan Vella" userId="ff59d9e4-9df8-4ae6-90e3-b837e2f6651b" providerId="ADAL" clId="{7DFC60B1-A14A-46D1-AA0A-F412F7A955F4}" dt="2022-11-01T14:21:11.516" v="303" actId="2696"/>
          <pc:sldLayoutMkLst>
            <pc:docMk/>
            <pc:sldMasterMk cId="142839188" sldId="2147484427"/>
            <pc:sldLayoutMk cId="2941214939" sldId="2147484428"/>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575293840" sldId="2147484429"/>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70442168" sldId="2147484430"/>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812856274" sldId="2147484431"/>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740342557" sldId="2147484432"/>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273750398" sldId="2147484433"/>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136490631" sldId="2147484434"/>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546940993" sldId="2147484435"/>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663395398" sldId="2147484436"/>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9867912" sldId="2147484437"/>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495556709" sldId="2147484438"/>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776635942" sldId="2147484439"/>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11932278" sldId="2147484440"/>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138909452" sldId="2147484441"/>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400635676" sldId="2147484442"/>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469036305" sldId="2147484443"/>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451236686" sldId="214748444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19</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22</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5916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5098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This is a shared responsibility. Microsoft enables it with the proper capabilities and features in its platform, but the customer has to build it leveraging those capabilities correctly.</a:t>
            </a:r>
          </a:p>
          <a:p>
            <a:pPr marL="0" indent="0">
              <a:buFont typeface="Wingdings" panose="05000000000000000000" pitchFamily="2" charset="2"/>
              <a:buNone/>
            </a:pPr>
            <a:endParaRPr lang="en-US" b="1" dirty="0"/>
          </a:p>
          <a:p>
            <a:pPr marL="171450" indent="-171450">
              <a:buFontTx/>
              <a:buChar char="-"/>
            </a:pPr>
            <a:r>
              <a:rPr lang="en-US" b="0" dirty="0"/>
              <a:t>Azure's hybrid model—with unified operational management control processes and governance management—offers multiple solutions, enabling customers to confidently deliver hybrid workloads.</a:t>
            </a:r>
          </a:p>
          <a:p>
            <a:pPr marL="171450" indent="-171450">
              <a:buFontTx/>
              <a:buChar char="-"/>
            </a:pPr>
            <a:r>
              <a:rPr lang="en-US" b="0" dirty="0"/>
              <a:t>Azure provides customers with the controls, methods, tools, and support</a:t>
            </a:r>
          </a:p>
          <a:p>
            <a:pPr marL="171450" indent="-171450">
              <a:buFontTx/>
              <a:buChar char="-"/>
            </a:pPr>
            <a:r>
              <a:rPr lang="en-US" b="0" dirty="0"/>
              <a:t>The customer brings a deep understanding of their goals, constraints, and requirements, along with knowledge specific to their industry.</a:t>
            </a:r>
          </a:p>
          <a:p>
            <a:pPr marL="171450" indent="-171450">
              <a:buFontTx/>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904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indent="0">
              <a:buFontTx/>
              <a:buNone/>
            </a:pPr>
            <a:r>
              <a:rPr lang="en-US" sz="1200" b="1" i="0" u="none" strike="noStrike" kern="1200" dirty="0">
                <a:solidFill>
                  <a:schemeClr val="tx1"/>
                </a:solidFill>
                <a:effectLst/>
                <a:latin typeface="Segoe "/>
                <a:ea typeface="+mn-ea"/>
                <a:cs typeface="+mn-cs"/>
              </a:rPr>
              <a:t>Well-architected</a:t>
            </a:r>
            <a:r>
              <a:rPr lang="en-US" sz="1200" b="0" i="0" u="none" strike="noStrike" kern="1200" dirty="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dirty="0">
                <a:solidFill>
                  <a:schemeClr val="tx1"/>
                </a:solidFill>
                <a:effectLst/>
                <a:latin typeface="Segoe "/>
                <a:ea typeface="+mn-ea"/>
                <a:cs typeface="+mn-cs"/>
              </a:rPr>
              <a:t>Operationalizes </a:t>
            </a:r>
            <a:r>
              <a:rPr lang="en-US" sz="1200" dirty="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dirty="0">
                <a:solidFill>
                  <a:srgbClr val="50E6FF"/>
                </a:solidFill>
                <a:latin typeface="Segoe UI Semibold"/>
              </a:rPr>
              <a:t>Design</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build</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optimize</a:t>
            </a:r>
            <a:r>
              <a:rPr lang="en-US" sz="1200" dirty="0">
                <a:solidFill>
                  <a:schemeClr val="bg1"/>
                </a:solidFill>
                <a:latin typeface="Segoe UI" panose="020B0502040204020203" pitchFamily="34" charset="0"/>
                <a:cs typeface="Segoe UI" panose="020B0502040204020203" pitchFamily="34" charset="0"/>
              </a:rPr>
              <a:t> cloud solutions, using </a:t>
            </a:r>
            <a:r>
              <a:rPr lang="en-US" sz="1200" spc="-50" dirty="0">
                <a:solidFill>
                  <a:srgbClr val="50E6FF"/>
                </a:solidFill>
                <a:latin typeface="Segoe UI Semibold"/>
              </a:rPr>
              <a:t>architectural</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guidance</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assessments</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industry</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best</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practices.</a:t>
            </a:r>
          </a:p>
          <a:p>
            <a:pPr marL="0" indent="0">
              <a:buFont typeface="Wingdings" panose="05000000000000000000" pitchFamily="2" charset="2"/>
              <a:buNone/>
            </a:pPr>
            <a:endParaRPr lang="en-US" sz="1200" dirty="0">
              <a:solidFill>
                <a:schemeClr val="bg1"/>
              </a:solidFill>
              <a:highlight>
                <a:srgbClr val="000000"/>
              </a:highlight>
            </a:endParaRP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Cost-Optimization: </a:t>
            </a:r>
            <a:r>
              <a:rPr lang="en-US" sz="1200" b="0" kern="1200" dirty="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Operational Excellence: </a:t>
            </a:r>
            <a:r>
              <a:rPr lang="en-US" sz="1200" b="0" kern="1200" dirty="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Performance Efficiency: </a:t>
            </a:r>
            <a:r>
              <a:rPr lang="en-US" sz="1200" b="0" kern="1200" dirty="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Reliability: </a:t>
            </a:r>
            <a:r>
              <a:rPr lang="en-US" sz="1200" b="0" kern="1200" dirty="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dirty="0">
              <a:solidFill>
                <a:schemeClr val="tx1"/>
              </a:solidFill>
              <a:effectLst/>
              <a:latin typeface="+mn-lt"/>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09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15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754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358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landing zones focus on unifying technologies and technical guidance to help you build a successful cloud environment. </a:t>
            </a:r>
          </a:p>
          <a:p>
            <a:endParaRPr lang="en-US" dirty="0"/>
          </a:p>
          <a:p>
            <a:r>
              <a:rPr lang="en-US" dirty="0"/>
              <a:t>In general, Azure landing zones:</a:t>
            </a:r>
          </a:p>
          <a:p>
            <a:endParaRPr lang="en-US" dirty="0"/>
          </a:p>
          <a:p>
            <a:pPr marL="171450" indent="-171450">
              <a:buFont typeface="Arial" panose="020B0604020202020204" pitchFamily="34" charset="0"/>
              <a:buChar char="•"/>
            </a:pPr>
            <a:r>
              <a:rPr lang="en-US" dirty="0"/>
              <a:t>Offer repeatable packaged environments </a:t>
            </a:r>
          </a:p>
          <a:p>
            <a:pPr marL="171450" indent="-171450">
              <a:buFont typeface="Arial" panose="020B0604020202020204" pitchFamily="34" charset="0"/>
              <a:buChar char="•"/>
            </a:pPr>
            <a:r>
              <a:rPr lang="en-US" dirty="0"/>
              <a:t>Enable migrations and net new apps.	</a:t>
            </a:r>
          </a:p>
          <a:p>
            <a:pPr marL="171450" indent="-171450">
              <a:buFont typeface="Arial" panose="020B0604020202020204" pitchFamily="34" charset="0"/>
              <a:buChar char="•"/>
            </a:pPr>
            <a:r>
              <a:rPr lang="en-US" dirty="0"/>
              <a:t>Simplify the process of starting a cloud environment, to enable teams to focus on migration or innovation</a:t>
            </a:r>
          </a:p>
          <a:p>
            <a:endParaRPr lang="en-US" dirty="0"/>
          </a:p>
          <a:p>
            <a:r>
              <a:rPr lang="en-US" dirty="0"/>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The ALZ architecture should </a:t>
            </a:r>
            <a:r>
              <a:rPr lang="en-US" sz="900" b="1" i="0" strike="sngStrike" kern="1200" dirty="0">
                <a:solidFill>
                  <a:schemeClr val="tx1"/>
                </a:solidFill>
                <a:effectLst/>
                <a:latin typeface="Segoe UI" panose="020B0502040204020203" pitchFamily="34" charset="0"/>
                <a:ea typeface="+mn-ea"/>
                <a:cs typeface="+mn-cs"/>
              </a:rPr>
              <a:t>NOT</a:t>
            </a:r>
            <a:r>
              <a:rPr lang="en-US" sz="900" b="0" i="0" strike="sngStrike"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dirty="0" err="1">
                <a:solidFill>
                  <a:schemeClr val="tx1"/>
                </a:solidFill>
                <a:effectLst/>
                <a:latin typeface="Segoe UI" panose="020B0502040204020203" pitchFamily="34" charset="0"/>
                <a:ea typeface="+mn-ea"/>
                <a:cs typeface="+mn-cs"/>
              </a:rPr>
              <a:t>AppOps</a:t>
            </a:r>
            <a:r>
              <a:rPr lang="en-US" sz="900" b="0" i="0" strike="sngStrike"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dirty="0">
                <a:latin typeface="Segoe UI"/>
                <a:cs typeface="Segoe UI"/>
              </a:rPr>
              <a:t>The ALZ architecture</a:t>
            </a:r>
            <a:r>
              <a:rPr lang="en-US" sz="900" b="0" i="0" strike="sngStrike"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dirty="0">
                <a:solidFill>
                  <a:schemeClr val="tx1"/>
                </a:solidFill>
                <a:effectLst/>
                <a:latin typeface="Segoe UI"/>
                <a:cs typeface="Segoe UI"/>
              </a:rPr>
              <a:t>The</a:t>
            </a:r>
            <a:r>
              <a:rPr lang="en-US" sz="900" strike="sngStrike" dirty="0">
                <a:latin typeface="Segoe UI"/>
                <a:cs typeface="Segoe UI"/>
              </a:rPr>
              <a:t> ALZ</a:t>
            </a:r>
            <a:r>
              <a:rPr lang="en-US" sz="900" b="0" i="0" strike="sngStrike"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dirty="0">
              <a:latin typeface="Segoe UI"/>
              <a:cs typeface="Segoe UI"/>
            </a:endParaRPr>
          </a:p>
          <a:p>
            <a:pPr marL="228600" indent="-228600">
              <a:buFont typeface="+mj-lt"/>
              <a:buAutoNum type="arabicPeriod"/>
            </a:pPr>
            <a:r>
              <a:rPr lang="en-US" sz="882" b="0" i="0" strike="sngStrike"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17.xml"/><Relationship Id="rId4" Type="http://schemas.openxmlformats.org/officeDocument/2006/relationships/image" Target="../media/image94.png"/></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11/11/2022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11/11/2022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11/11/2022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11/11/2022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11/11/2022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11/11/2022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11/11/2022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52583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4910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06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609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33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163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056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976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781755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233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2027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4549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4376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34232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87812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8346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2229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8431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9601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17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0358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67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149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988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466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98178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978647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1687890"/>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11/11/2022</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972367391"/>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630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7425200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11/11/2022</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3680552296"/>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defRPr lang="en-US" smtClean="0"/>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359749529"/>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75681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86118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630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D44A-372F-4294-9348-19CAC91711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930E8-8E7E-4291-82F3-084F92CDB8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A979E8-A5BE-41B2-B36D-CFCDD846BC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93C060-6633-4FEC-8F34-26E940468982}"/>
              </a:ext>
            </a:extLst>
          </p:cNvPr>
          <p:cNvSpPr>
            <a:spLocks noGrp="1"/>
          </p:cNvSpPr>
          <p:nvPr>
            <p:ph type="dt" sz="half" idx="10"/>
          </p:nvPr>
        </p:nvSpPr>
        <p:spPr/>
        <p:txBody>
          <a:bodyPr/>
          <a:lstStyle/>
          <a:p>
            <a:fld id="{F83D5C8B-43F5-415C-9ED4-ABEDEEB22315}" type="datetimeFigureOut">
              <a:rPr lang="en-US" smtClean="0"/>
              <a:t>11/11/2022</a:t>
            </a:fld>
            <a:endParaRPr lang="en-US"/>
          </a:p>
        </p:txBody>
      </p:sp>
      <p:sp>
        <p:nvSpPr>
          <p:cNvPr id="6" name="Footer Placeholder 5">
            <a:extLst>
              <a:ext uri="{FF2B5EF4-FFF2-40B4-BE49-F238E27FC236}">
                <a16:creationId xmlns:a16="http://schemas.microsoft.com/office/drawing/2014/main" id="{7AF0B751-7FB1-40F6-981F-F6B26EFAD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12FA94-912D-4B2F-8980-7E8E8144EFF6}"/>
              </a:ext>
            </a:extLst>
          </p:cNvPr>
          <p:cNvSpPr>
            <a:spLocks noGrp="1"/>
          </p:cNvSpPr>
          <p:nvPr>
            <p:ph type="sldNum" sz="quarter" idx="12"/>
          </p:nvPr>
        </p:nvSpPr>
        <p:spPr/>
        <p:txBody>
          <a:bodyPr/>
          <a:lstStyle/>
          <a:p>
            <a:fld id="{8A95A4C9-F97B-49B0-87AC-189800B58A8C}" type="slidenum">
              <a:rPr lang="en-US" smtClean="0"/>
              <a:t>‹#›</a:t>
            </a:fld>
            <a:endParaRPr lang="en-US"/>
          </a:p>
        </p:txBody>
      </p:sp>
    </p:spTree>
    <p:extLst>
      <p:ext uri="{BB962C8B-B14F-4D97-AF65-F5344CB8AC3E}">
        <p14:creationId xmlns:p14="http://schemas.microsoft.com/office/powerpoint/2010/main" val="121065435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97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8834755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068562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626446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438465689"/>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99977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844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145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390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841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306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877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626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53740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73811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28757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23774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0177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4576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6622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7840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15747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15305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4597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4510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125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458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7578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849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419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322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581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7573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6641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3567837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11/11/2022</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594989868"/>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08368199"/>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4102621"/>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92552244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100169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36187978"/>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97308187"/>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68174159"/>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507314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8430485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556760218"/>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91037927"/>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177384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93543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2741337551"/>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11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295452713"/>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1945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627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69815113"/>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33482897"/>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81186700"/>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0724651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5959972"/>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40657525"/>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61227432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01866864"/>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57480064"/>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8244905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718514877"/>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00384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3700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2121511249"/>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315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220281437"/>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65672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11/11/2022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51.xml"/><Relationship Id="rId18" Type="http://schemas.openxmlformats.org/officeDocument/2006/relationships/slideLayout" Target="../slideLayouts/slideLayout556.xml"/><Relationship Id="rId26" Type="http://schemas.openxmlformats.org/officeDocument/2006/relationships/slideLayout" Target="../slideLayouts/slideLayout564.xml"/><Relationship Id="rId39" Type="http://schemas.openxmlformats.org/officeDocument/2006/relationships/slideLayout" Target="../slideLayouts/slideLayout577.xml"/><Relationship Id="rId21" Type="http://schemas.openxmlformats.org/officeDocument/2006/relationships/slideLayout" Target="../slideLayouts/slideLayout559.xml"/><Relationship Id="rId34" Type="http://schemas.openxmlformats.org/officeDocument/2006/relationships/slideLayout" Target="../slideLayouts/slideLayout572.xml"/><Relationship Id="rId42" Type="http://schemas.openxmlformats.org/officeDocument/2006/relationships/slideLayout" Target="../slideLayouts/slideLayout580.xml"/><Relationship Id="rId7" Type="http://schemas.openxmlformats.org/officeDocument/2006/relationships/slideLayout" Target="../slideLayouts/slideLayout545.xml"/><Relationship Id="rId2" Type="http://schemas.openxmlformats.org/officeDocument/2006/relationships/slideLayout" Target="../slideLayouts/slideLayout540.xml"/><Relationship Id="rId16" Type="http://schemas.openxmlformats.org/officeDocument/2006/relationships/slideLayout" Target="../slideLayouts/slideLayout554.xml"/><Relationship Id="rId20" Type="http://schemas.openxmlformats.org/officeDocument/2006/relationships/slideLayout" Target="../slideLayouts/slideLayout558.xml"/><Relationship Id="rId29" Type="http://schemas.openxmlformats.org/officeDocument/2006/relationships/slideLayout" Target="../slideLayouts/slideLayout567.xml"/><Relationship Id="rId41" Type="http://schemas.openxmlformats.org/officeDocument/2006/relationships/slideLayout" Target="../slideLayouts/slideLayout579.xml"/><Relationship Id="rId1" Type="http://schemas.openxmlformats.org/officeDocument/2006/relationships/slideLayout" Target="../slideLayouts/slideLayout539.xml"/><Relationship Id="rId6" Type="http://schemas.openxmlformats.org/officeDocument/2006/relationships/slideLayout" Target="../slideLayouts/slideLayout544.xml"/><Relationship Id="rId11" Type="http://schemas.openxmlformats.org/officeDocument/2006/relationships/slideLayout" Target="../slideLayouts/slideLayout549.xml"/><Relationship Id="rId24" Type="http://schemas.openxmlformats.org/officeDocument/2006/relationships/slideLayout" Target="../slideLayouts/slideLayout562.xml"/><Relationship Id="rId32" Type="http://schemas.openxmlformats.org/officeDocument/2006/relationships/slideLayout" Target="../slideLayouts/slideLayout570.xml"/><Relationship Id="rId37" Type="http://schemas.openxmlformats.org/officeDocument/2006/relationships/slideLayout" Target="../slideLayouts/slideLayout575.xml"/><Relationship Id="rId40" Type="http://schemas.openxmlformats.org/officeDocument/2006/relationships/slideLayout" Target="../slideLayouts/slideLayout578.xml"/><Relationship Id="rId5" Type="http://schemas.openxmlformats.org/officeDocument/2006/relationships/slideLayout" Target="../slideLayouts/slideLayout543.xml"/><Relationship Id="rId15" Type="http://schemas.openxmlformats.org/officeDocument/2006/relationships/slideLayout" Target="../slideLayouts/slideLayout553.xml"/><Relationship Id="rId23" Type="http://schemas.openxmlformats.org/officeDocument/2006/relationships/slideLayout" Target="../slideLayouts/slideLayout561.xml"/><Relationship Id="rId28" Type="http://schemas.openxmlformats.org/officeDocument/2006/relationships/slideLayout" Target="../slideLayouts/slideLayout566.xml"/><Relationship Id="rId36" Type="http://schemas.openxmlformats.org/officeDocument/2006/relationships/slideLayout" Target="../slideLayouts/slideLayout574.xml"/><Relationship Id="rId10" Type="http://schemas.openxmlformats.org/officeDocument/2006/relationships/slideLayout" Target="../slideLayouts/slideLayout548.xml"/><Relationship Id="rId19" Type="http://schemas.openxmlformats.org/officeDocument/2006/relationships/slideLayout" Target="../slideLayouts/slideLayout557.xml"/><Relationship Id="rId31" Type="http://schemas.openxmlformats.org/officeDocument/2006/relationships/slideLayout" Target="../slideLayouts/slideLayout569.xml"/><Relationship Id="rId4" Type="http://schemas.openxmlformats.org/officeDocument/2006/relationships/slideLayout" Target="../slideLayouts/slideLayout542.xml"/><Relationship Id="rId9" Type="http://schemas.openxmlformats.org/officeDocument/2006/relationships/slideLayout" Target="../slideLayouts/slideLayout547.xml"/><Relationship Id="rId14" Type="http://schemas.openxmlformats.org/officeDocument/2006/relationships/slideLayout" Target="../slideLayouts/slideLayout552.xml"/><Relationship Id="rId22" Type="http://schemas.openxmlformats.org/officeDocument/2006/relationships/slideLayout" Target="../slideLayouts/slideLayout560.xml"/><Relationship Id="rId27" Type="http://schemas.openxmlformats.org/officeDocument/2006/relationships/slideLayout" Target="../slideLayouts/slideLayout565.xml"/><Relationship Id="rId30" Type="http://schemas.openxmlformats.org/officeDocument/2006/relationships/slideLayout" Target="../slideLayouts/slideLayout568.xml"/><Relationship Id="rId35" Type="http://schemas.openxmlformats.org/officeDocument/2006/relationships/slideLayout" Target="../slideLayouts/slideLayout573.xml"/><Relationship Id="rId43" Type="http://schemas.openxmlformats.org/officeDocument/2006/relationships/theme" Target="../theme/theme16.xml"/><Relationship Id="rId8" Type="http://schemas.openxmlformats.org/officeDocument/2006/relationships/slideLayout" Target="../slideLayouts/slideLayout546.xml"/><Relationship Id="rId3" Type="http://schemas.openxmlformats.org/officeDocument/2006/relationships/slideLayout" Target="../slideLayouts/slideLayout541.xml"/><Relationship Id="rId12" Type="http://schemas.openxmlformats.org/officeDocument/2006/relationships/slideLayout" Target="../slideLayouts/slideLayout550.xml"/><Relationship Id="rId17" Type="http://schemas.openxmlformats.org/officeDocument/2006/relationships/slideLayout" Target="../slideLayouts/slideLayout555.xml"/><Relationship Id="rId25" Type="http://schemas.openxmlformats.org/officeDocument/2006/relationships/slideLayout" Target="../slideLayouts/slideLayout563.xml"/><Relationship Id="rId33" Type="http://schemas.openxmlformats.org/officeDocument/2006/relationships/slideLayout" Target="../slideLayouts/slideLayout571.xml"/><Relationship Id="rId38" Type="http://schemas.openxmlformats.org/officeDocument/2006/relationships/slideLayout" Target="../slideLayouts/slideLayout57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93.xml"/><Relationship Id="rId18" Type="http://schemas.openxmlformats.org/officeDocument/2006/relationships/slideLayout" Target="../slideLayouts/slideLayout598.xml"/><Relationship Id="rId26" Type="http://schemas.openxmlformats.org/officeDocument/2006/relationships/slideLayout" Target="../slideLayouts/slideLayout606.xml"/><Relationship Id="rId3" Type="http://schemas.openxmlformats.org/officeDocument/2006/relationships/slideLayout" Target="../slideLayouts/slideLayout583.xml"/><Relationship Id="rId21" Type="http://schemas.openxmlformats.org/officeDocument/2006/relationships/slideLayout" Target="../slideLayouts/slideLayout601.xml"/><Relationship Id="rId7" Type="http://schemas.openxmlformats.org/officeDocument/2006/relationships/slideLayout" Target="../slideLayouts/slideLayout587.xml"/><Relationship Id="rId12" Type="http://schemas.openxmlformats.org/officeDocument/2006/relationships/slideLayout" Target="../slideLayouts/slideLayout592.xml"/><Relationship Id="rId17" Type="http://schemas.openxmlformats.org/officeDocument/2006/relationships/slideLayout" Target="../slideLayouts/slideLayout597.xml"/><Relationship Id="rId25" Type="http://schemas.openxmlformats.org/officeDocument/2006/relationships/slideLayout" Target="../slideLayouts/slideLayout605.xml"/><Relationship Id="rId33" Type="http://schemas.openxmlformats.org/officeDocument/2006/relationships/image" Target="../media/image92.emf"/><Relationship Id="rId2" Type="http://schemas.openxmlformats.org/officeDocument/2006/relationships/slideLayout" Target="../slideLayouts/slideLayout582.xml"/><Relationship Id="rId16" Type="http://schemas.openxmlformats.org/officeDocument/2006/relationships/slideLayout" Target="../slideLayouts/slideLayout596.xml"/><Relationship Id="rId20" Type="http://schemas.openxmlformats.org/officeDocument/2006/relationships/slideLayout" Target="../slideLayouts/slideLayout600.xml"/><Relationship Id="rId29" Type="http://schemas.openxmlformats.org/officeDocument/2006/relationships/slideLayout" Target="../slideLayouts/slideLayout609.xml"/><Relationship Id="rId1" Type="http://schemas.openxmlformats.org/officeDocument/2006/relationships/slideLayout" Target="../slideLayouts/slideLayout581.xml"/><Relationship Id="rId6" Type="http://schemas.openxmlformats.org/officeDocument/2006/relationships/slideLayout" Target="../slideLayouts/slideLayout586.xml"/><Relationship Id="rId11" Type="http://schemas.openxmlformats.org/officeDocument/2006/relationships/slideLayout" Target="../slideLayouts/slideLayout591.xml"/><Relationship Id="rId24" Type="http://schemas.openxmlformats.org/officeDocument/2006/relationships/slideLayout" Target="../slideLayouts/slideLayout604.xml"/><Relationship Id="rId32" Type="http://schemas.openxmlformats.org/officeDocument/2006/relationships/theme" Target="../theme/theme17.xml"/><Relationship Id="rId5" Type="http://schemas.openxmlformats.org/officeDocument/2006/relationships/slideLayout" Target="../slideLayouts/slideLayout585.xml"/><Relationship Id="rId15" Type="http://schemas.openxmlformats.org/officeDocument/2006/relationships/slideLayout" Target="../slideLayouts/slideLayout595.xml"/><Relationship Id="rId23" Type="http://schemas.openxmlformats.org/officeDocument/2006/relationships/slideLayout" Target="../slideLayouts/slideLayout603.xml"/><Relationship Id="rId28" Type="http://schemas.openxmlformats.org/officeDocument/2006/relationships/slideLayout" Target="../slideLayouts/slideLayout608.xml"/><Relationship Id="rId10" Type="http://schemas.openxmlformats.org/officeDocument/2006/relationships/slideLayout" Target="../slideLayouts/slideLayout590.xml"/><Relationship Id="rId19" Type="http://schemas.openxmlformats.org/officeDocument/2006/relationships/slideLayout" Target="../slideLayouts/slideLayout599.xml"/><Relationship Id="rId31" Type="http://schemas.openxmlformats.org/officeDocument/2006/relationships/slideLayout" Target="../slideLayouts/slideLayout611.xml"/><Relationship Id="rId4" Type="http://schemas.openxmlformats.org/officeDocument/2006/relationships/slideLayout" Target="../slideLayouts/slideLayout584.xml"/><Relationship Id="rId9" Type="http://schemas.openxmlformats.org/officeDocument/2006/relationships/slideLayout" Target="../slideLayouts/slideLayout589.xml"/><Relationship Id="rId14" Type="http://schemas.openxmlformats.org/officeDocument/2006/relationships/slideLayout" Target="../slideLayouts/slideLayout594.xml"/><Relationship Id="rId22" Type="http://schemas.openxmlformats.org/officeDocument/2006/relationships/slideLayout" Target="../slideLayouts/slideLayout602.xml"/><Relationship Id="rId27" Type="http://schemas.openxmlformats.org/officeDocument/2006/relationships/slideLayout" Target="../slideLayouts/slideLayout607.xml"/><Relationship Id="rId30" Type="http://schemas.openxmlformats.org/officeDocument/2006/relationships/slideLayout" Target="../slideLayouts/slideLayout610.xml"/><Relationship Id="rId8" Type="http://schemas.openxmlformats.org/officeDocument/2006/relationships/slideLayout" Target="../slideLayouts/slideLayout58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slideLayout" Target="../slideLayouts/slideLayout624.xml"/><Relationship Id="rId18" Type="http://schemas.openxmlformats.org/officeDocument/2006/relationships/slideLayout" Target="../slideLayouts/slideLayout629.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17" Type="http://schemas.openxmlformats.org/officeDocument/2006/relationships/slideLayout" Target="../slideLayouts/slideLayout628.xml"/><Relationship Id="rId2" Type="http://schemas.openxmlformats.org/officeDocument/2006/relationships/slideLayout" Target="../slideLayouts/slideLayout613.xml"/><Relationship Id="rId16" Type="http://schemas.openxmlformats.org/officeDocument/2006/relationships/slideLayout" Target="../slideLayouts/slideLayout627.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5" Type="http://schemas.openxmlformats.org/officeDocument/2006/relationships/slideLayout" Target="../slideLayouts/slideLayout626.xml"/><Relationship Id="rId10" Type="http://schemas.openxmlformats.org/officeDocument/2006/relationships/slideLayout" Target="../slideLayouts/slideLayout621.xml"/><Relationship Id="rId19" Type="http://schemas.openxmlformats.org/officeDocument/2006/relationships/theme" Target="../theme/theme18.xml"/><Relationship Id="rId4" Type="http://schemas.openxmlformats.org/officeDocument/2006/relationships/slideLayout" Target="../slideLayouts/slideLayout615.xml"/><Relationship Id="rId9" Type="http://schemas.openxmlformats.org/officeDocument/2006/relationships/slideLayout" Target="../slideLayouts/slideLayout620.xml"/><Relationship Id="rId14" Type="http://schemas.openxmlformats.org/officeDocument/2006/relationships/slideLayout" Target="../slideLayouts/slideLayout62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37.xml"/><Relationship Id="rId13" Type="http://schemas.openxmlformats.org/officeDocument/2006/relationships/slideLayout" Target="../slideLayouts/slideLayout642.xml"/><Relationship Id="rId18" Type="http://schemas.openxmlformats.org/officeDocument/2006/relationships/theme" Target="../theme/theme19.xml"/><Relationship Id="rId3" Type="http://schemas.openxmlformats.org/officeDocument/2006/relationships/slideLayout" Target="../slideLayouts/slideLayout632.xml"/><Relationship Id="rId7" Type="http://schemas.openxmlformats.org/officeDocument/2006/relationships/slideLayout" Target="../slideLayouts/slideLayout636.xml"/><Relationship Id="rId12" Type="http://schemas.openxmlformats.org/officeDocument/2006/relationships/slideLayout" Target="../slideLayouts/slideLayout641.xml"/><Relationship Id="rId17" Type="http://schemas.openxmlformats.org/officeDocument/2006/relationships/slideLayout" Target="../slideLayouts/slideLayout646.xml"/><Relationship Id="rId2" Type="http://schemas.openxmlformats.org/officeDocument/2006/relationships/slideLayout" Target="../slideLayouts/slideLayout631.xml"/><Relationship Id="rId16" Type="http://schemas.openxmlformats.org/officeDocument/2006/relationships/slideLayout" Target="../slideLayouts/slideLayout645.xml"/><Relationship Id="rId1" Type="http://schemas.openxmlformats.org/officeDocument/2006/relationships/slideLayout" Target="../slideLayouts/slideLayout630.xml"/><Relationship Id="rId6" Type="http://schemas.openxmlformats.org/officeDocument/2006/relationships/slideLayout" Target="../slideLayouts/slideLayout635.xml"/><Relationship Id="rId11" Type="http://schemas.openxmlformats.org/officeDocument/2006/relationships/slideLayout" Target="../slideLayouts/slideLayout640.xml"/><Relationship Id="rId5" Type="http://schemas.openxmlformats.org/officeDocument/2006/relationships/slideLayout" Target="../slideLayouts/slideLayout634.xml"/><Relationship Id="rId15" Type="http://schemas.openxmlformats.org/officeDocument/2006/relationships/slideLayout" Target="../slideLayouts/slideLayout644.xml"/><Relationship Id="rId10" Type="http://schemas.openxmlformats.org/officeDocument/2006/relationships/slideLayout" Target="../slideLayouts/slideLayout639.xml"/><Relationship Id="rId4" Type="http://schemas.openxmlformats.org/officeDocument/2006/relationships/slideLayout" Target="../slideLayouts/slideLayout633.xml"/><Relationship Id="rId9" Type="http://schemas.openxmlformats.org/officeDocument/2006/relationships/slideLayout" Target="../slideLayouts/slideLayout638.xml"/><Relationship Id="rId14" Type="http://schemas.openxmlformats.org/officeDocument/2006/relationships/slideLayout" Target="../slideLayouts/slideLayout6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410617"/>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 id="2147484359" r:id="rId26"/>
    <p:sldLayoutId id="2147484360" r:id="rId27"/>
    <p:sldLayoutId id="2147484361" r:id="rId28"/>
    <p:sldLayoutId id="2147484362" r:id="rId29"/>
    <p:sldLayoutId id="2147484363" r:id="rId30"/>
    <p:sldLayoutId id="2147484364" r:id="rId31"/>
    <p:sldLayoutId id="2147484365" r:id="rId32"/>
    <p:sldLayoutId id="2147484366" r:id="rId33"/>
    <p:sldLayoutId id="2147484367" r:id="rId34"/>
    <p:sldLayoutId id="2147484368" r:id="rId35"/>
    <p:sldLayoutId id="2147484369" r:id="rId36"/>
    <p:sldLayoutId id="2147484370" r:id="rId37"/>
    <p:sldLayoutId id="2147484371" r:id="rId38"/>
    <p:sldLayoutId id="2147484372" r:id="rId39"/>
    <p:sldLayoutId id="2147484373" r:id="rId40"/>
    <p:sldLayoutId id="2147484374" r:id="rId41"/>
    <p:sldLayoutId id="2147484375"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42389866"/>
      </p:ext>
    </p:extLst>
  </p:cSld>
  <p:clrMap bg1="dk1" tx1="lt1" bg2="dk2" tx2="lt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398" r:id="rId22"/>
    <p:sldLayoutId id="2147484399" r:id="rId23"/>
    <p:sldLayoutId id="2147484400" r:id="rId24"/>
    <p:sldLayoutId id="2147484401" r:id="rId25"/>
    <p:sldLayoutId id="2147484402" r:id="rId26"/>
    <p:sldLayoutId id="2147484403" r:id="rId27"/>
    <p:sldLayoutId id="2147484404" r:id="rId28"/>
    <p:sldLayoutId id="2147484405" r:id="rId29"/>
    <p:sldLayoutId id="2147484406" r:id="rId30"/>
    <p:sldLayoutId id="214748440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505655459"/>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554400090"/>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7.svg"/></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4.jpeg"/><Relationship Id="rId4" Type="http://schemas.openxmlformats.org/officeDocument/2006/relationships/image" Target="../media/image14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5.svg"/><Relationship Id="rId4" Type="http://schemas.openxmlformats.org/officeDocument/2006/relationships/image" Target="../media/image134.png"/></Relationships>
</file>

<file path=ppt/slides/_rels/slide1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7.png"/><Relationship Id="rId4" Type="http://schemas.openxmlformats.org/officeDocument/2006/relationships/image" Target="../media/image146.svg"/></Relationships>
</file>

<file path=ppt/slides/_rels/slide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49.svg"/></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53.png"/><Relationship Id="rId4" Type="http://schemas.openxmlformats.org/officeDocument/2006/relationships/image" Target="../media/image152.sv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54.svg"/></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56.svg"/></Relationships>
</file>

<file path=ppt/slides/_rels/slide2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9.png"/><Relationship Id="rId4" Type="http://schemas.openxmlformats.org/officeDocument/2006/relationships/image" Target="../media/image158.sv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6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24.xml"/><Relationship Id="rId1" Type="http://schemas.openxmlformats.org/officeDocument/2006/relationships/tags" Target="../tags/tag18.xml"/><Relationship Id="rId5" Type="http://schemas.openxmlformats.org/officeDocument/2006/relationships/hyperlink" Target="https://aka.ms/wellarchitecture/framework" TargetMode="External"/><Relationship Id="rId4" Type="http://schemas.openxmlformats.org/officeDocument/2006/relationships/image" Target="../media/image1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42.xml"/><Relationship Id="rId1" Type="http://schemas.openxmlformats.org/officeDocument/2006/relationships/tags" Target="../tags/tag19.xml"/><Relationship Id="rId5" Type="http://schemas.openxmlformats.org/officeDocument/2006/relationships/hyperlink" Target="https://aka.ms/wellarchitected/framework" TargetMode="External"/><Relationship Id="rId4" Type="http://schemas.openxmlformats.org/officeDocument/2006/relationships/image" Target="../media/image1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22.jpeg"/><Relationship Id="rId4" Type="http://schemas.openxmlformats.org/officeDocument/2006/relationships/image" Target="../media/image121.jpe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5.sv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Azure Landing Zones</a:t>
            </a:r>
            <a:br>
              <a:rPr lang="en-US" altLang="ja-JP" sz="3600" b="1" dirty="0">
                <a:solidFill>
                  <a:srgbClr val="FFFFFF"/>
                </a:solidFill>
                <a:latin typeface="Segoe Semibold" panose="020B0502040504020203" pitchFamily="34" charset="0"/>
              </a:rPr>
            </a:br>
            <a:r>
              <a:rPr lang="en-US" sz="3200" dirty="0">
                <a:solidFill>
                  <a:schemeClr val="accent5"/>
                </a:solidFill>
                <a:latin typeface="+mn-lt"/>
                <a:cs typeface="Segoe UI"/>
              </a:rPr>
              <a:t>Architecting for Success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2980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42255859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90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100" b="1" dirty="0">
                <a:gradFill>
                  <a:gsLst>
                    <a:gs pos="2917">
                      <a:srgbClr val="000000"/>
                    </a:gs>
                    <a:gs pos="30000">
                      <a:srgbClr val="000000"/>
                    </a:gs>
                  </a:gsLst>
                  <a:lin ang="5400000" scaled="0"/>
                </a:gradFill>
                <a:latin typeface="Segoe UI"/>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tx2"/>
                </a:solidFill>
                <a:latin typeface="Segoe UI Semibold" panose="020B0702040204020203" pitchFamily="34" charset="0"/>
                <a:cs typeface="Segoe UI Semibold" panose="020B0702040204020203" pitchFamily="34" charset="0"/>
                <a:hlinkClick r:id="rId6"/>
              </a:rPr>
              <a:t>Landing zone implementation options</a:t>
            </a:r>
            <a:endParaRPr lang="en-US" sz="2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Areas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4821034" y="4759006"/>
            <a:ext cx="6406689" cy="1378534"/>
          </a:xfrm>
          <a:prstGeom prst="rect">
            <a:avLst/>
          </a:prstGeom>
        </p:spPr>
        <p:txBody>
          <a:bodyPr wrap="square" anchor="ctr">
            <a:noAutofit/>
          </a:bodyPr>
          <a:lstStyle/>
          <a:p>
            <a:r>
              <a:rPr lang="en-US" sz="1600" dirty="0">
                <a:solidFill>
                  <a:schemeClr val="tx1"/>
                </a:solidFill>
                <a:latin typeface="+mn-lt"/>
              </a:rPr>
              <a:t>Proper tenant creation, enrollment, and billing setup are important early steps.</a:t>
            </a:r>
            <a:endParaRPr lang="en-GB" sz="1600" dirty="0">
              <a:solidFill>
                <a:schemeClr val="tx1"/>
              </a:solidFill>
              <a:latin typeface="+mn-lt"/>
            </a:endParaRP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034" y="772001"/>
            <a:ext cx="3069641" cy="398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5060120" y="1506564"/>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6357384" y="1421767"/>
            <a:ext cx="5121919" cy="166175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3251F4D-20A5-87C6-0DE4-E631C9A942AC}"/>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Identity and access management is a primary security boundary in the public cloud. It's the foundation for any secure and fully compliant architecture.</a:t>
            </a: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9C1FF5EA-82B2-E646-FC34-50F739E75CA6}"/>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Networking and connectivity decisions are an equally important foundational aspect of any cloud architecture.</a:t>
            </a:r>
          </a:p>
        </p:txBody>
      </p:sp>
    </p:spTree>
    <p:extLst>
      <p:ext uri="{BB962C8B-B14F-4D97-AF65-F5344CB8AC3E}">
        <p14:creationId xmlns:p14="http://schemas.microsoft.com/office/powerpoint/2010/main" val="3275227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D2FACCBD-FBFE-17DF-AF84-9EB30AC53D6B}"/>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As cloud adoption scales, considerations for subscription design and management group hierarchy have an impact on governance, operations management, and adoption patterns.</a:t>
            </a: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40E983CF-F790-1866-7240-3A1C9ECF00C5}"/>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Implement controls and processes to protect your cloud environments.</a:t>
            </a:r>
          </a:p>
        </p:txBody>
      </p:sp>
    </p:spTree>
    <p:extLst>
      <p:ext uri="{BB962C8B-B14F-4D97-AF65-F5344CB8AC3E}">
        <p14:creationId xmlns:p14="http://schemas.microsoft.com/office/powerpoint/2010/main" val="333414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A42B8F2-17D5-54C2-D747-7C7AE5A1E35A}"/>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For stable, ongoing operations in the cloud, a management baseline is required to provide visibility, operations compliance, and protect and recover capabilities.</a:t>
            </a:r>
          </a:p>
        </p:txBody>
      </p:sp>
    </p:spTree>
    <p:extLst>
      <p:ext uri="{BB962C8B-B14F-4D97-AF65-F5344CB8AC3E}">
        <p14:creationId xmlns:p14="http://schemas.microsoft.com/office/powerpoint/2010/main" val="24550233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
        <p:nvSpPr>
          <p:cNvPr id="3" name="Title 1">
            <a:extLst>
              <a:ext uri="{FF2B5EF4-FFF2-40B4-BE49-F238E27FC236}">
                <a16:creationId xmlns:a16="http://schemas.microsoft.com/office/drawing/2014/main" id="{892B0B54-07B3-6315-316B-19E1DB125278}"/>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Automate auditing and enforcement of governance policies.</a:t>
            </a:r>
          </a:p>
        </p:txBody>
      </p:sp>
    </p:spTree>
    <p:extLst>
      <p:ext uri="{BB962C8B-B14F-4D97-AF65-F5344CB8AC3E}">
        <p14:creationId xmlns:p14="http://schemas.microsoft.com/office/powerpoint/2010/main" val="3426613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1D30BB29-8D83-1A15-F67F-9328F492BB5C}"/>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Align the best tools and templates to deploy your landing zones and supporting resources.</a:t>
            </a: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Documenting &amp; Assessing ALZ</a:t>
            </a:r>
            <a:endParaRPr lang="en-US" sz="4000" dirty="0">
              <a:solidFill>
                <a:schemeClr val="tx2"/>
              </a:solidFill>
            </a:endParaRPr>
          </a:p>
        </p:txBody>
      </p:sp>
    </p:spTree>
    <p:extLst>
      <p:ext uri="{BB962C8B-B14F-4D97-AF65-F5344CB8AC3E}">
        <p14:creationId xmlns:p14="http://schemas.microsoft.com/office/powerpoint/2010/main" val="173965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Well-Architected</a:t>
            </a:r>
            <a:endParaRPr lang="en-US" sz="4000" dirty="0">
              <a:solidFill>
                <a:schemeClr val="tx2"/>
              </a:solidFill>
            </a:endParaRPr>
          </a:p>
        </p:txBody>
      </p:sp>
    </p:spTree>
    <p:extLst>
      <p:ext uri="{BB962C8B-B14F-4D97-AF65-F5344CB8AC3E}">
        <p14:creationId xmlns:p14="http://schemas.microsoft.com/office/powerpoint/2010/main" val="36529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1D172-7FEE-4BDB-BA67-9A2159883989}"/>
              </a:ext>
              <a:ext uri="{C183D7F6-B498-43B3-948B-1728B52AA6E4}">
                <adec:decorative xmlns:adec="http://schemas.microsoft.com/office/drawing/2017/decorative" val="1"/>
              </a:ext>
            </a:extLst>
          </p:cNvPr>
          <p:cNvSpPr/>
          <p:nvPr/>
        </p:nvSpPr>
        <p:spPr bwMode="auto">
          <a:xfrm>
            <a:off x="1386348" y="2281272"/>
            <a:ext cx="9419303" cy="2438845"/>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231106"/>
          </a:xfrm>
        </p:spPr>
        <p:txBody>
          <a:bodyPr/>
          <a:lstStyle/>
          <a:p>
            <a:pPr algn="ctr"/>
            <a:r>
              <a:rPr lang="en-US" sz="4000"/>
              <a:t>Building well-architected workloads is a </a:t>
            </a:r>
            <a:br>
              <a:rPr lang="en-US" sz="4000"/>
            </a:br>
            <a:r>
              <a:rPr lang="en-US" sz="4000" b="1">
                <a:solidFill>
                  <a:schemeClr val="accent1"/>
                </a:solidFill>
                <a:latin typeface="+mn-lt"/>
              </a:rPr>
              <a:t>shared responsibility</a:t>
            </a:r>
          </a:p>
        </p:txBody>
      </p:sp>
      <p:sp>
        <p:nvSpPr>
          <p:cNvPr id="5" name="TextBox 4">
            <a:extLst>
              <a:ext uri="{FF2B5EF4-FFF2-40B4-BE49-F238E27FC236}">
                <a16:creationId xmlns:a16="http://schemas.microsoft.com/office/drawing/2014/main" id="{E3EBDA00-BACC-49C6-A8D9-0BF9335256CF}"/>
              </a:ext>
            </a:extLst>
          </p:cNvPr>
          <p:cNvSpPr txBox="1"/>
          <p:nvPr/>
        </p:nvSpPr>
        <p:spPr>
          <a:xfrm>
            <a:off x="1546432" y="2384880"/>
            <a:ext cx="1345721" cy="553998"/>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Scope of</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a:ea typeface="+mn-ea"/>
                <a:cs typeface="+mn-cs"/>
              </a:rPr>
              <a:t>Well-Architected </a:t>
            </a:r>
            <a:br>
              <a:rPr kumimoji="0" lang="en-US" sz="1200" b="1" i="0" u="none" strike="noStrike" kern="1200" cap="none" spc="0" normalizeH="0" baseline="0" noProof="0">
                <a:ln>
                  <a:noFill/>
                </a:ln>
                <a:solidFill>
                  <a:srgbClr val="50E6FF"/>
                </a:solidFill>
                <a:effectLst/>
                <a:uLnTx/>
                <a:uFillTx/>
                <a:latin typeface="Segoe UI"/>
                <a:ea typeface="+mn-ea"/>
                <a:cs typeface="+mn-cs"/>
              </a:rPr>
            </a:br>
            <a:r>
              <a:rPr kumimoji="0" lang="en-US" sz="1200" b="1" i="0" u="none" strike="noStrike" kern="1200" cap="none" spc="0" normalizeH="0" baseline="0" noProof="0">
                <a:ln>
                  <a:noFill/>
                </a:ln>
                <a:solidFill>
                  <a:srgbClr val="50E6FF"/>
                </a:solidFill>
                <a:effectLst/>
                <a:uLnTx/>
                <a:uFillTx/>
                <a:latin typeface="Segoe UI"/>
                <a:ea typeface="+mn-ea"/>
                <a:cs typeface="+mn-cs"/>
              </a:rPr>
              <a:t>Assessments</a:t>
            </a:r>
            <a:endParaRPr kumimoji="0" lang="en-US" sz="1200" b="1" i="0" u="none" strike="noStrike" kern="1200" cap="none" spc="0" normalizeH="0" baseline="0" noProof="0">
              <a:ln>
                <a:noFill/>
              </a:ln>
              <a:solidFill>
                <a:srgbClr val="50E6FF"/>
              </a:solidFill>
              <a:effectLst/>
              <a:uLnTx/>
              <a:uFillTx/>
              <a:latin typeface="Segoe UI"/>
              <a:ea typeface="+mn-ea"/>
              <a:cs typeface="Segoe UI"/>
            </a:endParaRPr>
          </a:p>
        </p:txBody>
      </p:sp>
      <p:sp>
        <p:nvSpPr>
          <p:cNvPr id="6" name="Rectangle 5">
            <a:extLst>
              <a:ext uri="{FF2B5EF4-FFF2-40B4-BE49-F238E27FC236}">
                <a16:creationId xmlns:a16="http://schemas.microsoft.com/office/drawing/2014/main" id="{66C2F490-0FCA-49BD-8DDC-1E138D9A478E}"/>
              </a:ext>
            </a:extLst>
          </p:cNvPr>
          <p:cNvSpPr/>
          <p:nvPr/>
        </p:nvSpPr>
        <p:spPr>
          <a:xfrm>
            <a:off x="2985533" y="2543356"/>
            <a:ext cx="672484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Customer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Customer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built on the Azure platform</a:t>
            </a:r>
          </a:p>
        </p:txBody>
      </p:sp>
      <p:cxnSp>
        <p:nvCxnSpPr>
          <p:cNvPr id="9" name="Straight Connector 8">
            <a:extLst>
              <a:ext uri="{FF2B5EF4-FFF2-40B4-BE49-F238E27FC236}">
                <a16:creationId xmlns:a16="http://schemas.microsoft.com/office/drawing/2014/main" id="{3430A0C9-E3E5-47DB-8098-7BDD333E02E3}"/>
              </a:ext>
              <a:ext uri="{C183D7F6-B498-43B3-948B-1728B52AA6E4}">
                <adec:decorative xmlns:adec="http://schemas.microsoft.com/office/drawing/2017/decorative" val="1"/>
              </a:ext>
            </a:extLst>
          </p:cNvPr>
          <p:cNvCxnSpPr/>
          <p:nvPr/>
        </p:nvCxnSpPr>
        <p:spPr>
          <a:xfrm>
            <a:off x="2741519" y="3247761"/>
            <a:ext cx="6724844"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D4A7C27-B887-45D2-B2F7-1DAEC543BD34}"/>
              </a:ext>
            </a:extLst>
          </p:cNvPr>
          <p:cNvSpPr/>
          <p:nvPr/>
        </p:nvSpPr>
        <p:spPr>
          <a:xfrm>
            <a:off x="1386347" y="3686366"/>
            <a:ext cx="9419303"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Platform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 customer</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enables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to ensure security, reliability, operability, performance</a:t>
            </a:r>
          </a:p>
        </p:txBody>
      </p:sp>
      <p:cxnSp>
        <p:nvCxnSpPr>
          <p:cNvPr id="14" name="Straight Connector 13">
            <a:extLst>
              <a:ext uri="{FF2B5EF4-FFF2-40B4-BE49-F238E27FC236}">
                <a16:creationId xmlns:a16="http://schemas.microsoft.com/office/drawing/2014/main" id="{FD96ABA6-780E-4D44-BB2A-568231D47820}"/>
              </a:ext>
              <a:ext uri="{C183D7F6-B498-43B3-948B-1728B52AA6E4}">
                <adec:decorative xmlns:adec="http://schemas.microsoft.com/office/drawing/2017/decorative" val="1"/>
              </a:ext>
            </a:extLst>
          </p:cNvPr>
          <p:cNvCxnSpPr/>
          <p:nvPr/>
        </p:nvCxnSpPr>
        <p:spPr>
          <a:xfrm>
            <a:off x="1709523" y="4392423"/>
            <a:ext cx="883278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51EB48-685D-4A05-8E1E-454A31E89E3F}"/>
              </a:ext>
            </a:extLst>
          </p:cNvPr>
          <p:cNvSpPr/>
          <p:nvPr/>
        </p:nvSpPr>
        <p:spPr>
          <a:xfrm>
            <a:off x="1554458" y="4856857"/>
            <a:ext cx="930035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Platform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Azure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a:t>
            </a:r>
          </a:p>
        </p:txBody>
      </p:sp>
      <p:cxnSp>
        <p:nvCxnSpPr>
          <p:cNvPr id="20" name="Straight Connector 19">
            <a:extLst>
              <a:ext uri="{FF2B5EF4-FFF2-40B4-BE49-F238E27FC236}">
                <a16:creationId xmlns:a16="http://schemas.microsoft.com/office/drawing/2014/main" id="{1E597D24-2EF5-4588-B02E-C336CEE05803}"/>
              </a:ext>
              <a:ext uri="{C183D7F6-B498-43B3-948B-1728B52AA6E4}">
                <adec:decorative xmlns:adec="http://schemas.microsoft.com/office/drawing/2017/decorative" val="1"/>
              </a:ext>
            </a:extLst>
          </p:cNvPr>
          <p:cNvCxnSpPr>
            <a:cxnSpLocks/>
          </p:cNvCxnSpPr>
          <p:nvPr/>
        </p:nvCxnSpPr>
        <p:spPr>
          <a:xfrm flipV="1">
            <a:off x="1709523" y="5876751"/>
            <a:ext cx="8832788" cy="521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8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732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pSp>
        <p:nvGrpSpPr>
          <p:cNvPr id="62" name="Group 61" descr="Cost optimization pillar diagram: dollar sign in a circle">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 pillar diagram: gauge">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xcellence pillar diagram: three gears">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 name="Group 21" descr="Reliability pillar diagram: check mark in decorative circle">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descr="Security pillar diagram: lock">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091567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34" name="TextBox 33">
            <a:extLst>
              <a:ext uri="{FF2B5EF4-FFF2-40B4-BE49-F238E27FC236}">
                <a16:creationId xmlns:a16="http://schemas.microsoft.com/office/drawing/2014/main" id="{5F0F4B90-7518-4D1C-BAB0-AC9E0FDB0EBE}"/>
              </a:ext>
            </a:extLst>
          </p:cNvPr>
          <p:cNvSpPr txBox="1"/>
          <p:nvPr/>
        </p:nvSpPr>
        <p:spPr>
          <a:xfrm>
            <a:off x="5731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87" name="Picture 86" descr="Cost optimization pillar diagram: dollar sign in a circle">
            <a:extLst>
              <a:ext uri="{FF2B5EF4-FFF2-40B4-BE49-F238E27FC236}">
                <a16:creationId xmlns:a16="http://schemas.microsoft.com/office/drawing/2014/main" id="{399AC23B-F1A3-489E-B379-E3FA62E03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51" y="2525680"/>
            <a:ext cx="948409" cy="9484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20D86F-B3A5-445B-AC2F-22F213FC88AB}"/>
              </a:ext>
            </a:extLst>
          </p:cNvPr>
          <p:cNvSpPr txBox="1"/>
          <p:nvPr/>
        </p:nvSpPr>
        <p:spPr>
          <a:xfrm>
            <a:off x="435995"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sp>
        <p:nvSpPr>
          <p:cNvPr id="37" name="TextBox 36">
            <a:extLst>
              <a:ext uri="{FF2B5EF4-FFF2-40B4-BE49-F238E27FC236}">
                <a16:creationId xmlns:a16="http://schemas.microsoft.com/office/drawing/2014/main" id="{8E3CCF26-DB01-4421-84E9-FCF1F8FBC781}"/>
              </a:ext>
            </a:extLst>
          </p:cNvPr>
          <p:cNvSpPr txBox="1"/>
          <p:nvPr/>
        </p:nvSpPr>
        <p:spPr>
          <a:xfrm>
            <a:off x="29038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nvGrpSpPr>
          <p:cNvPr id="76" name="Group 34" descr="Operation excellence pillar diagram: gauge">
            <a:extLst>
              <a:ext uri="{FF2B5EF4-FFF2-40B4-BE49-F238E27FC236}">
                <a16:creationId xmlns:a16="http://schemas.microsoft.com/office/drawing/2014/main" id="{766E7D0B-8D09-4028-AE42-11D3D775B4ED}"/>
              </a:ext>
            </a:extLst>
          </p:cNvPr>
          <p:cNvGrpSpPr>
            <a:grpSpLocks noChangeAspect="1"/>
          </p:cNvGrpSpPr>
          <p:nvPr/>
        </p:nvGrpSpPr>
        <p:grpSpPr bwMode="auto">
          <a:xfrm>
            <a:off x="3387462" y="2525680"/>
            <a:ext cx="987425" cy="820737"/>
            <a:chOff x="3572" y="2719"/>
            <a:chExt cx="622" cy="517"/>
          </a:xfrm>
        </p:grpSpPr>
        <p:sp>
          <p:nvSpPr>
            <p:cNvPr id="77" name="AutoShape 33">
              <a:extLst>
                <a:ext uri="{FF2B5EF4-FFF2-40B4-BE49-F238E27FC236}">
                  <a16:creationId xmlns:a16="http://schemas.microsoft.com/office/drawing/2014/main" id="{DDA7B467-44CE-491F-928A-8F14C505EFB0}"/>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35">
              <a:extLst>
                <a:ext uri="{FF2B5EF4-FFF2-40B4-BE49-F238E27FC236}">
                  <a16:creationId xmlns:a16="http://schemas.microsoft.com/office/drawing/2014/main" id="{47B91B37-06DB-4D6F-9EF8-591BF315C07C}"/>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6">
              <a:extLst>
                <a:ext uri="{FF2B5EF4-FFF2-40B4-BE49-F238E27FC236}">
                  <a16:creationId xmlns:a16="http://schemas.microsoft.com/office/drawing/2014/main" id="{1543E354-D414-4355-BCFC-AAD7AF76325C}"/>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7">
              <a:extLst>
                <a:ext uri="{FF2B5EF4-FFF2-40B4-BE49-F238E27FC236}">
                  <a16:creationId xmlns:a16="http://schemas.microsoft.com/office/drawing/2014/main" id="{BAA37BEE-E693-44E2-9E81-3F9B4B2E162C}"/>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8">
              <a:extLst>
                <a:ext uri="{FF2B5EF4-FFF2-40B4-BE49-F238E27FC236}">
                  <a16:creationId xmlns:a16="http://schemas.microsoft.com/office/drawing/2014/main" id="{FB37856A-64D1-45CA-93B0-B416C789C673}"/>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9">
              <a:extLst>
                <a:ext uri="{FF2B5EF4-FFF2-40B4-BE49-F238E27FC236}">
                  <a16:creationId xmlns:a16="http://schemas.microsoft.com/office/drawing/2014/main" id="{2EFA0C2A-31CF-46D3-94A1-7A896D62C13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40">
              <a:extLst>
                <a:ext uri="{FF2B5EF4-FFF2-40B4-BE49-F238E27FC236}">
                  <a16:creationId xmlns:a16="http://schemas.microsoft.com/office/drawing/2014/main" id="{CDC20584-05F2-4D88-A79B-3DFE28FC861A}"/>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41">
              <a:extLst>
                <a:ext uri="{FF2B5EF4-FFF2-40B4-BE49-F238E27FC236}">
                  <a16:creationId xmlns:a16="http://schemas.microsoft.com/office/drawing/2014/main" id="{D08A713E-9E68-4EA0-B982-8092115EB92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2">
              <a:extLst>
                <a:ext uri="{FF2B5EF4-FFF2-40B4-BE49-F238E27FC236}">
                  <a16:creationId xmlns:a16="http://schemas.microsoft.com/office/drawing/2014/main" id="{7B36C497-9D65-4646-AE36-3754B7FD21B2}"/>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7" name="TextBox 96">
            <a:extLst>
              <a:ext uri="{FF2B5EF4-FFF2-40B4-BE49-F238E27FC236}">
                <a16:creationId xmlns:a16="http://schemas.microsoft.com/office/drawing/2014/main" id="{3A7FB4C7-D5EF-41BA-91DD-112F2379454A}"/>
              </a:ext>
            </a:extLst>
          </p:cNvPr>
          <p:cNvSpPr txBox="1"/>
          <p:nvPr/>
        </p:nvSpPr>
        <p:spPr>
          <a:xfrm>
            <a:off x="2766695"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345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111" name="Group 4" descr="Performance efficiency pillar diagram: three gears">
            <a:extLst>
              <a:ext uri="{FF2B5EF4-FFF2-40B4-BE49-F238E27FC236}">
                <a16:creationId xmlns:a16="http://schemas.microsoft.com/office/drawing/2014/main" id="{418A2BAE-CCC5-4672-BCD8-2DF702525720}"/>
              </a:ext>
            </a:extLst>
          </p:cNvPr>
          <p:cNvGrpSpPr>
            <a:grpSpLocks noChangeAspect="1"/>
          </p:cNvGrpSpPr>
          <p:nvPr/>
        </p:nvGrpSpPr>
        <p:grpSpPr bwMode="auto">
          <a:xfrm>
            <a:off x="5800589" y="2525680"/>
            <a:ext cx="914400" cy="914400"/>
            <a:chOff x="8417" y="3338"/>
            <a:chExt cx="374" cy="374"/>
          </a:xfrm>
        </p:grpSpPr>
        <p:sp>
          <p:nvSpPr>
            <p:cNvPr id="119" name="AutoShape 3">
              <a:extLst>
                <a:ext uri="{FF2B5EF4-FFF2-40B4-BE49-F238E27FC236}">
                  <a16:creationId xmlns:a16="http://schemas.microsoft.com/office/drawing/2014/main" id="{A67470DD-53CC-4BFE-81B6-33703EB6A343}"/>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5">
              <a:extLst>
                <a:ext uri="{FF2B5EF4-FFF2-40B4-BE49-F238E27FC236}">
                  <a16:creationId xmlns:a16="http://schemas.microsoft.com/office/drawing/2014/main" id="{4B40807A-568B-4BDE-967D-90F9D51E08AF}"/>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6">
              <a:extLst>
                <a:ext uri="{FF2B5EF4-FFF2-40B4-BE49-F238E27FC236}">
                  <a16:creationId xmlns:a16="http://schemas.microsoft.com/office/drawing/2014/main" id="{40BB1AA1-8780-4CE4-98FC-D7711CDDA7D4}"/>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7">
              <a:extLst>
                <a:ext uri="{FF2B5EF4-FFF2-40B4-BE49-F238E27FC236}">
                  <a16:creationId xmlns:a16="http://schemas.microsoft.com/office/drawing/2014/main" id="{634B3FE6-6AD7-4570-B7D7-7F6C1BB4C902}"/>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8">
              <a:extLst>
                <a:ext uri="{FF2B5EF4-FFF2-40B4-BE49-F238E27FC236}">
                  <a16:creationId xmlns:a16="http://schemas.microsoft.com/office/drawing/2014/main" id="{9C7CB079-E0B5-4646-8A5E-9599EB65B9B4}"/>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9">
              <a:extLst>
                <a:ext uri="{FF2B5EF4-FFF2-40B4-BE49-F238E27FC236}">
                  <a16:creationId xmlns:a16="http://schemas.microsoft.com/office/drawing/2014/main" id="{9B2DD70D-76D0-4D0B-B831-C5C9049193EA}"/>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10">
              <a:extLst>
                <a:ext uri="{FF2B5EF4-FFF2-40B4-BE49-F238E27FC236}">
                  <a16:creationId xmlns:a16="http://schemas.microsoft.com/office/drawing/2014/main" id="{CBEC545C-8B1E-4AE9-BACA-692253823DAF}"/>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11">
              <a:extLst>
                <a:ext uri="{FF2B5EF4-FFF2-40B4-BE49-F238E27FC236}">
                  <a16:creationId xmlns:a16="http://schemas.microsoft.com/office/drawing/2014/main" id="{C2336DBC-4A90-4AA9-9B14-098DB8470803}"/>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12">
              <a:extLst>
                <a:ext uri="{FF2B5EF4-FFF2-40B4-BE49-F238E27FC236}">
                  <a16:creationId xmlns:a16="http://schemas.microsoft.com/office/drawing/2014/main" id="{BD3810EE-ADEF-4332-B82B-FAB104473ECD}"/>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13">
              <a:extLst>
                <a:ext uri="{FF2B5EF4-FFF2-40B4-BE49-F238E27FC236}">
                  <a16:creationId xmlns:a16="http://schemas.microsoft.com/office/drawing/2014/main" id="{B8940A5C-1105-4C36-B585-39EE958B72B9}"/>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14">
              <a:extLst>
                <a:ext uri="{FF2B5EF4-FFF2-40B4-BE49-F238E27FC236}">
                  <a16:creationId xmlns:a16="http://schemas.microsoft.com/office/drawing/2014/main" id="{637F85DC-2DC7-4F29-A3F1-A67B7C35DDD2}"/>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15">
              <a:extLst>
                <a:ext uri="{FF2B5EF4-FFF2-40B4-BE49-F238E27FC236}">
                  <a16:creationId xmlns:a16="http://schemas.microsoft.com/office/drawing/2014/main" id="{EFBFE197-19E0-4C16-A255-02297EE313FA}"/>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6">
              <a:extLst>
                <a:ext uri="{FF2B5EF4-FFF2-40B4-BE49-F238E27FC236}">
                  <a16:creationId xmlns:a16="http://schemas.microsoft.com/office/drawing/2014/main" id="{0EF59056-1140-435B-A6D4-F6A7D8A0FF2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17">
              <a:extLst>
                <a:ext uri="{FF2B5EF4-FFF2-40B4-BE49-F238E27FC236}">
                  <a16:creationId xmlns:a16="http://schemas.microsoft.com/office/drawing/2014/main" id="{859C1662-0377-4DCE-AE71-704F0B462CE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18">
              <a:extLst>
                <a:ext uri="{FF2B5EF4-FFF2-40B4-BE49-F238E27FC236}">
                  <a16:creationId xmlns:a16="http://schemas.microsoft.com/office/drawing/2014/main" id="{BB142470-CC00-4B66-BE60-7D6FB9FBF400}"/>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19">
              <a:extLst>
                <a:ext uri="{FF2B5EF4-FFF2-40B4-BE49-F238E27FC236}">
                  <a16:creationId xmlns:a16="http://schemas.microsoft.com/office/drawing/2014/main" id="{32C159CB-BDE5-4D63-AB57-000B2A677317}"/>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20">
              <a:extLst>
                <a:ext uri="{FF2B5EF4-FFF2-40B4-BE49-F238E27FC236}">
                  <a16:creationId xmlns:a16="http://schemas.microsoft.com/office/drawing/2014/main" id="{6159C02F-EBE3-4B3C-B9E1-D4A64F43A3A8}"/>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21">
              <a:extLst>
                <a:ext uri="{FF2B5EF4-FFF2-40B4-BE49-F238E27FC236}">
                  <a16:creationId xmlns:a16="http://schemas.microsoft.com/office/drawing/2014/main" id="{81451956-0A53-48BE-9D9D-EF19ED7ED19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22">
              <a:extLst>
                <a:ext uri="{FF2B5EF4-FFF2-40B4-BE49-F238E27FC236}">
                  <a16:creationId xmlns:a16="http://schemas.microsoft.com/office/drawing/2014/main" id="{3351BCD2-D92B-4725-B805-B148C40284A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23">
              <a:extLst>
                <a:ext uri="{FF2B5EF4-FFF2-40B4-BE49-F238E27FC236}">
                  <a16:creationId xmlns:a16="http://schemas.microsoft.com/office/drawing/2014/main" id="{778DB566-191E-4971-927D-757AC9FE6D9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24">
              <a:extLst>
                <a:ext uri="{FF2B5EF4-FFF2-40B4-BE49-F238E27FC236}">
                  <a16:creationId xmlns:a16="http://schemas.microsoft.com/office/drawing/2014/main" id="{07453588-11EF-4BE1-ABD8-0E977D792EAE}"/>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25">
              <a:extLst>
                <a:ext uri="{FF2B5EF4-FFF2-40B4-BE49-F238E27FC236}">
                  <a16:creationId xmlns:a16="http://schemas.microsoft.com/office/drawing/2014/main" id="{7C722F24-28FF-4140-911A-FC554A23C55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26">
              <a:extLst>
                <a:ext uri="{FF2B5EF4-FFF2-40B4-BE49-F238E27FC236}">
                  <a16:creationId xmlns:a16="http://schemas.microsoft.com/office/drawing/2014/main" id="{400061E8-32E7-4219-96F9-B077143F3E99}"/>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27">
              <a:extLst>
                <a:ext uri="{FF2B5EF4-FFF2-40B4-BE49-F238E27FC236}">
                  <a16:creationId xmlns:a16="http://schemas.microsoft.com/office/drawing/2014/main" id="{D14AC6A0-9392-45E8-B596-8AD0C0EBABF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28">
              <a:extLst>
                <a:ext uri="{FF2B5EF4-FFF2-40B4-BE49-F238E27FC236}">
                  <a16:creationId xmlns:a16="http://schemas.microsoft.com/office/drawing/2014/main" id="{38C2E3E7-A7C9-4E72-8280-FA24EB551AAC}"/>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29">
              <a:extLst>
                <a:ext uri="{FF2B5EF4-FFF2-40B4-BE49-F238E27FC236}">
                  <a16:creationId xmlns:a16="http://schemas.microsoft.com/office/drawing/2014/main" id="{107FEB5A-46E6-4EB4-9E07-337EFA4B542A}"/>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30">
              <a:extLst>
                <a:ext uri="{FF2B5EF4-FFF2-40B4-BE49-F238E27FC236}">
                  <a16:creationId xmlns:a16="http://schemas.microsoft.com/office/drawing/2014/main" id="{1124FF6A-163C-4F2D-9BA6-EDE4A9F2C08F}"/>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31">
              <a:extLst>
                <a:ext uri="{FF2B5EF4-FFF2-40B4-BE49-F238E27FC236}">
                  <a16:creationId xmlns:a16="http://schemas.microsoft.com/office/drawing/2014/main" id="{8FECD832-04A6-43BB-89E3-C74790DA4397}"/>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8" name="TextBox 97">
            <a:extLst>
              <a:ext uri="{FF2B5EF4-FFF2-40B4-BE49-F238E27FC236}">
                <a16:creationId xmlns:a16="http://schemas.microsoft.com/office/drawing/2014/main" id="{B9E958BD-9041-4FAE-957E-D4F513B1AFD5}"/>
              </a:ext>
            </a:extLst>
          </p:cNvPr>
          <p:cNvSpPr txBox="1"/>
          <p:nvPr/>
        </p:nvSpPr>
        <p:spPr>
          <a:xfrm>
            <a:off x="5097395"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565255"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88" name="Group 87" descr="Reliability pillar diagram: check mark in decorative circle">
            <a:extLst>
              <a:ext uri="{FF2B5EF4-FFF2-40B4-BE49-F238E27FC236}">
                <a16:creationId xmlns:a16="http://schemas.microsoft.com/office/drawing/2014/main" id="{8CD0481B-11CE-4AA5-9EF3-C2E0DCD10239}"/>
              </a:ext>
            </a:extLst>
          </p:cNvPr>
          <p:cNvGrpSpPr/>
          <p:nvPr/>
        </p:nvGrpSpPr>
        <p:grpSpPr>
          <a:xfrm>
            <a:off x="8140691" y="2525680"/>
            <a:ext cx="872835" cy="914400"/>
            <a:chOff x="8038192" y="2535506"/>
            <a:chExt cx="872835" cy="914400"/>
          </a:xfrm>
        </p:grpSpPr>
        <p:sp>
          <p:nvSpPr>
            <p:cNvPr id="89" name="Graphic 4" descr="Badge Tick with solid fill">
              <a:extLst>
                <a:ext uri="{FF2B5EF4-FFF2-40B4-BE49-F238E27FC236}">
                  <a16:creationId xmlns:a16="http://schemas.microsoft.com/office/drawing/2014/main" id="{0F93348B-D7F3-4445-8539-84B43D998D73}"/>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Graphic 4" descr="Badge Tick with solid fill">
              <a:extLst>
                <a:ext uri="{FF2B5EF4-FFF2-40B4-BE49-F238E27FC236}">
                  <a16:creationId xmlns:a16="http://schemas.microsoft.com/office/drawing/2014/main" id="{5B4A4DF1-C651-4135-A67B-7EA26BC310D6}"/>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CBF46320-316E-4670-A330-0C7D9E47E740}"/>
              </a:ext>
            </a:extLst>
          </p:cNvPr>
          <p:cNvSpPr txBox="1"/>
          <p:nvPr/>
        </p:nvSpPr>
        <p:spPr>
          <a:xfrm>
            <a:off x="7428095"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sp>
        <p:nvSpPr>
          <p:cNvPr id="95" name="TextBox 94">
            <a:extLst>
              <a:ext uri="{FF2B5EF4-FFF2-40B4-BE49-F238E27FC236}">
                <a16:creationId xmlns:a16="http://schemas.microsoft.com/office/drawing/2014/main" id="{6796061B-A46F-43DB-AF65-2E830062685E}"/>
              </a:ext>
            </a:extLst>
          </p:cNvPr>
          <p:cNvSpPr txBox="1"/>
          <p:nvPr/>
        </p:nvSpPr>
        <p:spPr>
          <a:xfrm>
            <a:off x="9895954"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91" name="Group 90" descr="Security pillar diagram: lock">
            <a:extLst>
              <a:ext uri="{FF2B5EF4-FFF2-40B4-BE49-F238E27FC236}">
                <a16:creationId xmlns:a16="http://schemas.microsoft.com/office/drawing/2014/main" id="{18AF9694-622D-4DE8-A19E-B3E1931893F9}"/>
              </a:ext>
            </a:extLst>
          </p:cNvPr>
          <p:cNvGrpSpPr/>
          <p:nvPr/>
        </p:nvGrpSpPr>
        <p:grpSpPr>
          <a:xfrm>
            <a:off x="10439226" y="2525680"/>
            <a:ext cx="742256" cy="914400"/>
            <a:chOff x="10359192" y="2479536"/>
            <a:chExt cx="742256" cy="914400"/>
          </a:xfrm>
        </p:grpSpPr>
        <p:sp>
          <p:nvSpPr>
            <p:cNvPr id="92" name="Freeform: Shape 91">
              <a:extLst>
                <a:ext uri="{FF2B5EF4-FFF2-40B4-BE49-F238E27FC236}">
                  <a16:creationId xmlns:a16="http://schemas.microsoft.com/office/drawing/2014/main" id="{F6713342-F7C6-4023-9BBC-647CC2DB1DB8}"/>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97D1803C-C04F-491F-83D8-50077C6B6305}"/>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46BD08D-4BF9-417C-9E7D-CFA8076F9438}"/>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100" name="TextBox 99">
            <a:extLst>
              <a:ext uri="{FF2B5EF4-FFF2-40B4-BE49-F238E27FC236}">
                <a16:creationId xmlns:a16="http://schemas.microsoft.com/office/drawing/2014/main" id="{BA2FE239-C079-4BD7-B2DA-68D3EAF43E4A}"/>
              </a:ext>
            </a:extLst>
          </p:cNvPr>
          <p:cNvSpPr txBox="1"/>
          <p:nvPr/>
        </p:nvSpPr>
        <p:spPr>
          <a:xfrm>
            <a:off x="9758794"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158674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dirty="0">
                <a:solidFill>
                  <a:srgbClr val="4BE8FF"/>
                </a:solidFill>
              </a:rPr>
              <a:t>Where do Landing Zones fit in?</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562142"/>
            <a:ext cx="8161518" cy="0"/>
          </a:xfrm>
          <a:prstGeom prst="straightConnector1">
            <a:avLst/>
          </a:prstGeom>
          <a:ln w="22225">
            <a:solidFill>
              <a:srgbClr val="4BE8F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728907"/>
            <a:ext cx="8161518" cy="2808919"/>
          </a:xfrm>
          <a:prstGeom prst="roundRect">
            <a:avLst>
              <a:gd name="adj" fmla="val 2546"/>
            </a:avLst>
          </a:prstGeom>
          <a:noFill/>
          <a:ln w="9525">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3AE9F58F-AEEA-4BC7-9558-817D48003AA9}"/>
              </a:ext>
            </a:extLst>
          </p:cNvPr>
          <p:cNvGrpSpPr/>
          <p:nvPr/>
        </p:nvGrpSpPr>
        <p:grpSpPr>
          <a:xfrm>
            <a:off x="6156188" y="1900804"/>
            <a:ext cx="2396034" cy="2465124"/>
            <a:chOff x="6156188" y="1900804"/>
            <a:chExt cx="2396034" cy="2465124"/>
          </a:xfrm>
        </p:grpSpPr>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2060641"/>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0E27B1B-E396-4E9E-B1EA-2D0705511A13}"/>
              </a:ext>
            </a:extLst>
          </p:cNvPr>
          <p:cNvGrpSpPr/>
          <p:nvPr/>
        </p:nvGrpSpPr>
        <p:grpSpPr>
          <a:xfrm>
            <a:off x="3413658" y="1900804"/>
            <a:ext cx="2396034" cy="2465124"/>
            <a:chOff x="3413658" y="1900804"/>
            <a:chExt cx="2396034" cy="2465124"/>
          </a:xfrm>
        </p:grpSpPr>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Cloud adoption plan</a:t>
              </a: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2114836"/>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88B210E-75BB-4471-BEA4-151F93E95EE7}"/>
              </a:ext>
            </a:extLst>
          </p:cNvPr>
          <p:cNvGrpSpPr/>
          <p:nvPr/>
        </p:nvGrpSpPr>
        <p:grpSpPr>
          <a:xfrm>
            <a:off x="649400" y="1900804"/>
            <a:ext cx="2396034" cy="2465124"/>
            <a:chOff x="649400" y="1900804"/>
            <a:chExt cx="2396034" cy="2465124"/>
          </a:xfrm>
        </p:grpSpPr>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2078856"/>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723485"/>
            <a:ext cx="5016084" cy="1677315"/>
          </a:xfrm>
          <a:prstGeom prst="roundRect">
            <a:avLst>
              <a:gd name="adj" fmla="val 2546"/>
            </a:avLst>
          </a:prstGeom>
          <a:solidFill>
            <a:schemeClr val="bg1"/>
          </a:solidFill>
          <a:ln w="9525">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1A5FB67D-8A52-45D9-ACF4-7BECB6B3FBCE}"/>
              </a:ext>
            </a:extLst>
          </p:cNvPr>
          <p:cNvGrpSpPr/>
          <p:nvPr/>
        </p:nvGrpSpPr>
        <p:grpSpPr>
          <a:xfrm>
            <a:off x="7457715" y="4849440"/>
            <a:ext cx="2280155" cy="1425404"/>
            <a:chOff x="7457715" y="4849440"/>
            <a:chExt cx="2280155" cy="1425404"/>
          </a:xfrm>
        </p:grpSpPr>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5466884"/>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5012264"/>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C1FCFB8-DE83-4DB3-AA00-7AAF2480BDB6}"/>
              </a:ext>
            </a:extLst>
          </p:cNvPr>
          <p:cNvGrpSpPr/>
          <p:nvPr/>
        </p:nvGrpSpPr>
        <p:grpSpPr>
          <a:xfrm>
            <a:off x="5017136" y="4849440"/>
            <a:ext cx="2280155" cy="1425404"/>
            <a:chOff x="5017136" y="4849440"/>
            <a:chExt cx="2280155" cy="1425404"/>
          </a:xfrm>
        </p:grpSpPr>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5466884"/>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5012264"/>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AF684B-E8D6-4DFD-813E-7A7AAB495195}"/>
              </a:ext>
            </a:extLst>
          </p:cNvPr>
          <p:cNvGrpSpPr/>
          <p:nvPr/>
        </p:nvGrpSpPr>
        <p:grpSpPr>
          <a:xfrm>
            <a:off x="8912790" y="1900804"/>
            <a:ext cx="2355005" cy="2465124"/>
            <a:chOff x="8912790" y="1900804"/>
            <a:chExt cx="2355005" cy="2465124"/>
          </a:xfrm>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2316612"/>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2055222"/>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586661"/>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3429151"/>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687018"/>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519278"/>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2995613" y="3133366"/>
            <a:ext cx="623887" cy="0"/>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751513" y="3133366"/>
            <a:ext cx="623887" cy="0"/>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89950" y="2930643"/>
            <a:ext cx="664547" cy="158273"/>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3177816"/>
            <a:ext cx="664547" cy="251335"/>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15960B26-0741-4FF3-9432-CA7CC56FA5A8}"/>
              </a:ext>
            </a:extLst>
          </p:cNvPr>
          <p:cNvSpPr/>
          <p:nvPr/>
        </p:nvSpPr>
        <p:spPr>
          <a:xfrm>
            <a:off x="6042542" y="1645219"/>
            <a:ext cx="2632832" cy="2980885"/>
          </a:xfrm>
          <a:prstGeom prst="round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132EF01E-AAEB-4EAF-B50D-94B0D0893FDC}"/>
              </a:ext>
            </a:extLst>
          </p:cNvPr>
          <p:cNvCxnSpPr/>
          <p:nvPr/>
        </p:nvCxnSpPr>
        <p:spPr>
          <a:xfrm>
            <a:off x="6690129" y="3438525"/>
            <a:ext cx="1304097" cy="0"/>
          </a:xfrm>
          <a:prstGeom prst="line">
            <a:avLst/>
          </a:prstGeom>
          <a:ln w="28575">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5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1530C6EC-18AC-4617-B578-DB6B4BDD3C58}"/>
              </a:ext>
            </a:extLst>
          </p:cNvPr>
          <p:cNvCxnSpPr>
            <a:cxnSpLocks/>
          </p:cNvCxnSpPr>
          <p:nvPr/>
        </p:nvCxnSpPr>
        <p:spPr>
          <a:xfrm flipV="1">
            <a:off x="1848914" y="4072478"/>
            <a:ext cx="1" cy="191530"/>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98599D-F93E-46CD-AF39-EE8ADB759DF1}"/>
              </a:ext>
            </a:extLst>
          </p:cNvPr>
          <p:cNvCxnSpPr>
            <a:cxnSpLocks/>
          </p:cNvCxnSpPr>
          <p:nvPr/>
        </p:nvCxnSpPr>
        <p:spPr>
          <a:xfrm>
            <a:off x="4827280" y="4365928"/>
            <a:ext cx="1" cy="483512"/>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0EC4F1-D6B8-4038-ACFE-00DB9345A928}"/>
              </a:ext>
            </a:extLst>
          </p:cNvPr>
          <p:cNvCxnSpPr>
            <a:cxnSpLocks/>
          </p:cNvCxnSpPr>
          <p:nvPr/>
        </p:nvCxnSpPr>
        <p:spPr>
          <a:xfrm>
            <a:off x="8091075" y="4387343"/>
            <a:ext cx="0" cy="459583"/>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29F30A-DDD5-499D-8AAB-3817F2491D0C}"/>
              </a:ext>
            </a:extLst>
          </p:cNvPr>
          <p:cNvCxnSpPr>
            <a:cxnSpLocks/>
          </p:cNvCxnSpPr>
          <p:nvPr/>
        </p:nvCxnSpPr>
        <p:spPr>
          <a:xfrm flipH="1">
            <a:off x="8999126" y="3048326"/>
            <a:ext cx="554933" cy="0"/>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6E0F3FD-E427-4B90-834C-669A79AEC5DF}"/>
              </a:ext>
            </a:extLst>
          </p:cNvPr>
          <p:cNvCxnSpPr>
            <a:cxnSpLocks/>
          </p:cNvCxnSpPr>
          <p:nvPr/>
        </p:nvCxnSpPr>
        <p:spPr>
          <a:xfrm>
            <a:off x="10771088" y="3734355"/>
            <a:ext cx="0" cy="1130911"/>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a:solidFill>
                  <a:srgbClr val="4BE8FF"/>
                </a:solidFill>
              </a:rPr>
              <a:t>And the Well Architected Framework?</a:t>
            </a:r>
          </a:p>
        </p:txBody>
      </p:sp>
      <p:grpSp>
        <p:nvGrpSpPr>
          <p:cNvPr id="9" name="Group 8">
            <a:extLst>
              <a:ext uri="{FF2B5EF4-FFF2-40B4-BE49-F238E27FC236}">
                <a16:creationId xmlns:a16="http://schemas.microsoft.com/office/drawing/2014/main" id="{3AE9F58F-AEEA-4BC7-9558-817D48003AA9}"/>
              </a:ext>
            </a:extLst>
          </p:cNvPr>
          <p:cNvGrpSpPr/>
          <p:nvPr/>
        </p:nvGrpSpPr>
        <p:grpSpPr>
          <a:xfrm>
            <a:off x="3629263" y="1900804"/>
            <a:ext cx="2396034" cy="2465124"/>
            <a:chOff x="6156188" y="1900804"/>
            <a:chExt cx="2396034" cy="2465124"/>
          </a:xfrm>
          <a:effectLst>
            <a:outerShdw blurRad="50800" dist="38100" dir="2700000" algn="tl" rotWithShape="0">
              <a:prstClr val="black">
                <a:alpha val="40000"/>
              </a:prstClr>
            </a:outerShdw>
          </a:effectLst>
        </p:grpSpPr>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2060641"/>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0E27B1B-E396-4E9E-B1EA-2D0705511A13}"/>
              </a:ext>
            </a:extLst>
          </p:cNvPr>
          <p:cNvGrpSpPr/>
          <p:nvPr/>
        </p:nvGrpSpPr>
        <p:grpSpPr>
          <a:xfrm>
            <a:off x="650897" y="4234322"/>
            <a:ext cx="2396034" cy="2465124"/>
            <a:chOff x="3413658" y="1900804"/>
            <a:chExt cx="2396034" cy="2465124"/>
          </a:xfrm>
          <a:effectLst>
            <a:outerShdw blurRad="50800" dist="38100" dir="2700000" algn="tl" rotWithShape="0">
              <a:prstClr val="black">
                <a:alpha val="40000"/>
              </a:prstClr>
            </a:outerShdw>
          </a:effectLst>
        </p:grpSpPr>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Cloud adoption plan</a:t>
              </a: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2114836"/>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88B210E-75BB-4471-BEA4-151F93E95EE7}"/>
              </a:ext>
            </a:extLst>
          </p:cNvPr>
          <p:cNvGrpSpPr/>
          <p:nvPr/>
        </p:nvGrpSpPr>
        <p:grpSpPr>
          <a:xfrm>
            <a:off x="650897" y="1625556"/>
            <a:ext cx="2396034" cy="2465124"/>
            <a:chOff x="649400" y="1900804"/>
            <a:chExt cx="2396034" cy="2465124"/>
          </a:xfrm>
          <a:effectLst>
            <a:outerShdw blurRad="50800" dist="38100" dir="2700000" algn="tl" rotWithShape="0">
              <a:prstClr val="black">
                <a:alpha val="40000"/>
              </a:prstClr>
            </a:outerShdw>
          </a:effectLst>
        </p:grpSpPr>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2078856"/>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1A5FB67D-8A52-45D9-ACF4-7BECB6B3FBCE}"/>
              </a:ext>
            </a:extLst>
          </p:cNvPr>
          <p:cNvGrpSpPr/>
          <p:nvPr/>
        </p:nvGrpSpPr>
        <p:grpSpPr>
          <a:xfrm>
            <a:off x="9534165" y="2475094"/>
            <a:ext cx="2280155" cy="1425404"/>
            <a:chOff x="7457715" y="4849440"/>
            <a:chExt cx="2280155" cy="1425404"/>
          </a:xfrm>
          <a:effectLst>
            <a:outerShdw blurRad="50800" dist="38100" dir="2700000" algn="tl" rotWithShape="0">
              <a:prstClr val="black">
                <a:alpha val="40000"/>
              </a:prstClr>
            </a:outerShdw>
          </a:effectLst>
        </p:grpSpPr>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5466884"/>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5012264"/>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C1FCFB8-DE83-4DB3-AA00-7AAF2480BDB6}"/>
              </a:ext>
            </a:extLst>
          </p:cNvPr>
          <p:cNvGrpSpPr/>
          <p:nvPr/>
        </p:nvGrpSpPr>
        <p:grpSpPr>
          <a:xfrm>
            <a:off x="3687203" y="4849440"/>
            <a:ext cx="2280155" cy="1425404"/>
            <a:chOff x="5017136" y="4849440"/>
            <a:chExt cx="2280155" cy="1425404"/>
          </a:xfrm>
          <a:effectLst>
            <a:outerShdw blurRad="50800" dist="38100" dir="2700000" algn="tl" rotWithShape="0">
              <a:prstClr val="black">
                <a:alpha val="40000"/>
              </a:prstClr>
            </a:outerShdw>
          </a:effectLst>
        </p:grpSpPr>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5466884"/>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5012264"/>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AF684B-E8D6-4DFD-813E-7A7AAB495195}"/>
              </a:ext>
            </a:extLst>
          </p:cNvPr>
          <p:cNvGrpSpPr/>
          <p:nvPr/>
        </p:nvGrpSpPr>
        <p:grpSpPr>
          <a:xfrm>
            <a:off x="6681545" y="1900804"/>
            <a:ext cx="2355005" cy="2465124"/>
            <a:chOff x="8912790" y="1900804"/>
            <a:chExt cx="2355005" cy="2465124"/>
          </a:xfrm>
          <a:effectLst>
            <a:outerShdw blurRad="50800" dist="38100" dir="2700000" algn="tl" rotWithShape="0">
              <a:prstClr val="black">
                <a:alpha val="40000"/>
              </a:prstClr>
            </a:outerShdw>
          </a:effectLst>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2316612"/>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2055222"/>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586661"/>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3429151"/>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687018"/>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519278"/>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6EA3DD4C-A260-4132-BDF0-79568AE810E0}"/>
              </a:ext>
            </a:extLst>
          </p:cNvPr>
          <p:cNvGrpSpPr/>
          <p:nvPr/>
        </p:nvGrpSpPr>
        <p:grpSpPr>
          <a:xfrm>
            <a:off x="7320924" y="4846926"/>
            <a:ext cx="4221667" cy="1425404"/>
            <a:chOff x="7320924" y="4846926"/>
            <a:chExt cx="4221667" cy="1425404"/>
          </a:xfrm>
          <a:effectLst>
            <a:outerShdw blurRad="50800" dist="38100" dir="2700000" algn="tl" rotWithShape="0">
              <a:prstClr val="black">
                <a:alpha val="40000"/>
              </a:prstClr>
            </a:outerShdw>
          </a:effectLst>
        </p:grpSpPr>
        <p:sp>
          <p:nvSpPr>
            <p:cNvPr id="41" name="Rectangle: Rounded Corners 40">
              <a:extLst>
                <a:ext uri="{FF2B5EF4-FFF2-40B4-BE49-F238E27FC236}">
                  <a16:creationId xmlns:a16="http://schemas.microsoft.com/office/drawing/2014/main" id="{F5BDE143-6751-4E7B-984D-EE5C45CA03F2}"/>
                </a:ext>
                <a:ext uri="{C183D7F6-B498-43B3-948B-1728B52AA6E4}">
                  <adec:decorative xmlns:adec="http://schemas.microsoft.com/office/drawing/2017/decorative" val="1"/>
                </a:ext>
              </a:extLst>
            </p:cNvPr>
            <p:cNvSpPr/>
            <p:nvPr/>
          </p:nvSpPr>
          <p:spPr>
            <a:xfrm>
              <a:off x="7320924" y="4846926"/>
              <a:ext cx="4221667"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5EB63A8-BA2C-4BFE-929A-BFD1A043E7A4}"/>
                </a:ext>
              </a:extLst>
            </p:cNvPr>
            <p:cNvSpPr txBox="1"/>
            <p:nvPr/>
          </p:nvSpPr>
          <p:spPr>
            <a:xfrm>
              <a:off x="7511378" y="5464370"/>
              <a:ext cx="3800756"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Well Architected</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Operational Excellence • Performance Efficiency</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Reliability • Security • Cost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mn-lt"/>
                  <a:cs typeface="Segoe UI" panose="020B0502040204020203" pitchFamily="34" charset="0"/>
                </a:rPr>
                <a:t>Optimisation</a:t>
              </a:r>
              <a:endPar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endParaRPr>
            </a:p>
          </p:txBody>
        </p:sp>
        <p:sp>
          <p:nvSpPr>
            <p:cNvPr id="43" name="Trackers_EADF_bidi" title="Icon of a clipboard with a checklist on it">
              <a:extLst>
                <a:ext uri="{FF2B5EF4-FFF2-40B4-BE49-F238E27FC236}">
                  <a16:creationId xmlns:a16="http://schemas.microsoft.com/office/drawing/2014/main" id="{BB13CA49-44BA-423D-A281-7D312F5FBEEF}"/>
                </a:ext>
              </a:extLst>
            </p:cNvPr>
            <p:cNvSpPr>
              <a:spLocks noChangeAspect="1" noEditPoints="1"/>
            </p:cNvSpPr>
            <p:nvPr/>
          </p:nvSpPr>
          <p:spPr bwMode="auto">
            <a:xfrm>
              <a:off x="9277635" y="497276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47B997FE-8546-4596-973F-AA24923805ED}"/>
              </a:ext>
            </a:extLst>
          </p:cNvPr>
          <p:cNvSpPr/>
          <p:nvPr/>
        </p:nvSpPr>
        <p:spPr bwMode="auto">
          <a:xfrm>
            <a:off x="1" y="1011198"/>
            <a:ext cx="3333750"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Business</a:t>
            </a:r>
          </a:p>
        </p:txBody>
      </p:sp>
      <p:sp>
        <p:nvSpPr>
          <p:cNvPr id="13" name="Rectangle 12">
            <a:extLst>
              <a:ext uri="{FF2B5EF4-FFF2-40B4-BE49-F238E27FC236}">
                <a16:creationId xmlns:a16="http://schemas.microsoft.com/office/drawing/2014/main" id="{2A9B34FA-93BB-469A-92F0-6B5944710384}"/>
              </a:ext>
            </a:extLst>
          </p:cNvPr>
          <p:cNvSpPr/>
          <p:nvPr/>
        </p:nvSpPr>
        <p:spPr bwMode="auto">
          <a:xfrm>
            <a:off x="3333751" y="1011198"/>
            <a:ext cx="2990849"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Platform</a:t>
            </a:r>
          </a:p>
        </p:txBody>
      </p:sp>
      <p:sp>
        <p:nvSpPr>
          <p:cNvPr id="14" name="Rectangle 13">
            <a:extLst>
              <a:ext uri="{FF2B5EF4-FFF2-40B4-BE49-F238E27FC236}">
                <a16:creationId xmlns:a16="http://schemas.microsoft.com/office/drawing/2014/main" id="{0572C880-A898-4CC9-88D0-7EA4FD89F221}"/>
              </a:ext>
            </a:extLst>
          </p:cNvPr>
          <p:cNvSpPr/>
          <p:nvPr/>
        </p:nvSpPr>
        <p:spPr bwMode="auto">
          <a:xfrm>
            <a:off x="6324600" y="1011198"/>
            <a:ext cx="5854521"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4BE8FF"/>
                </a:solidFill>
                <a:effectLst/>
                <a:uLnTx/>
                <a:uFillTx/>
                <a:latin typeface="Segoe UI"/>
                <a:ea typeface="Segoe UI" pitchFamily="34" charset="0"/>
                <a:cs typeface="Segoe UI" pitchFamily="34" charset="0"/>
              </a:rPr>
              <a:t>Workload</a:t>
            </a:r>
          </a:p>
        </p:txBody>
      </p:sp>
      <p:cxnSp>
        <p:nvCxnSpPr>
          <p:cNvPr id="60" name="Straight Connector 59">
            <a:extLst>
              <a:ext uri="{FF2B5EF4-FFF2-40B4-BE49-F238E27FC236}">
                <a16:creationId xmlns:a16="http://schemas.microsoft.com/office/drawing/2014/main" id="{A9D14E0E-A7A5-4610-8C5A-6C57B1D3A319}"/>
              </a:ext>
            </a:extLst>
          </p:cNvPr>
          <p:cNvCxnSpPr>
            <a:cxnSpLocks/>
          </p:cNvCxnSpPr>
          <p:nvPr/>
        </p:nvCxnSpPr>
        <p:spPr>
          <a:xfrm>
            <a:off x="3333752" y="1043762"/>
            <a:ext cx="0" cy="451167"/>
          </a:xfrm>
          <a:prstGeom prst="line">
            <a:avLst/>
          </a:prstGeom>
          <a:ln w="28575">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762B9A-C4C5-4FEB-BAF6-52820C26B0C2}"/>
              </a:ext>
            </a:extLst>
          </p:cNvPr>
          <p:cNvCxnSpPr>
            <a:cxnSpLocks/>
          </p:cNvCxnSpPr>
          <p:nvPr/>
        </p:nvCxnSpPr>
        <p:spPr>
          <a:xfrm>
            <a:off x="6324600" y="1043762"/>
            <a:ext cx="0" cy="451167"/>
          </a:xfrm>
          <a:prstGeom prst="line">
            <a:avLst/>
          </a:prstGeom>
          <a:ln w="28575">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20A4DCA5-1F95-48B1-969A-C0589DC2DA17}"/>
              </a:ext>
            </a:extLst>
          </p:cNvPr>
          <p:cNvSpPr/>
          <p:nvPr/>
        </p:nvSpPr>
        <p:spPr>
          <a:xfrm>
            <a:off x="7061550" y="4589577"/>
            <a:ext cx="4700411" cy="1940102"/>
          </a:xfrm>
          <a:prstGeom prst="roundRect">
            <a:avLst/>
          </a:prstGeom>
          <a:noFill/>
          <a:ln w="57150">
            <a:solidFill>
              <a:srgbClr val="4B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00269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par>
                                <p:cTn id="13" presetID="22" presetClass="entr" presetSubtype="1"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par>
                                <p:cTn id="16" presetID="22" presetClass="entr" presetSubtype="1"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up)">
                                      <p:cBhvr>
                                        <p:cTn id="18" dur="500"/>
                                        <p:tgtEl>
                                          <p:spTgt spid="51"/>
                                        </p:tgtEl>
                                      </p:cBhvr>
                                    </p:animEffect>
                                  </p:childTnLst>
                                </p:cTn>
                              </p:par>
                              <p:par>
                                <p:cTn id="19" presetID="22" presetClass="entr" presetSubtype="1"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par>
                                <p:cTn id="22" presetID="22" presetClass="entr" presetSubtype="1"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up)">
                                      <p:cBhvr>
                                        <p:cTn id="24" dur="500"/>
                                        <p:tgtEl>
                                          <p:spTgt spid="5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6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9389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dirty="0"/>
              <a:t>Enable </a:t>
            </a:r>
            <a:r>
              <a:rPr lang="en-GB" sz="2400" dirty="0"/>
              <a:t>Autonomy for Innovation and Transformation</a:t>
            </a:r>
          </a:p>
          <a:p>
            <a:pPr marL="228556" indent="-228556">
              <a:spcAft>
                <a:spcPts val="3400"/>
              </a:spcAft>
              <a:buChar char=""/>
            </a:pPr>
            <a:r>
              <a:rPr lang="en-GB" sz="2400" dirty="0"/>
              <a:t>Security and Compliance By-Default</a:t>
            </a:r>
          </a:p>
          <a:p>
            <a:pPr marL="228556" indent="-228556">
              <a:buChar char=""/>
            </a:pPr>
            <a:r>
              <a:rPr lang="en-GB" sz="2400" dirty="0"/>
              <a:t>Governance At-Scale with Sustainable Cloud Engineering</a:t>
            </a:r>
            <a:endParaRPr lang="en-US" sz="2400" dirty="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dirty="0">
                <a:solidFill>
                  <a:srgbClr val="FFFFFF"/>
                </a:solidFill>
                <a:latin typeface="+mn-lt"/>
              </a:rPr>
              <a:t>Azure Native Design and Platform Roadmap Alignment</a:t>
            </a:r>
            <a:endParaRPr lang="en-US" sz="1800" kern="0" dirty="0">
              <a:solidFill>
                <a:srgbClr val="FFFFFF"/>
              </a:solidFill>
              <a:latin typeface="+mn-lt"/>
            </a:endParaRPr>
          </a:p>
        </p:txBody>
      </p:sp>
    </p:spTree>
    <p:extLst>
      <p:ext uri="{BB962C8B-B14F-4D97-AF65-F5344CB8AC3E}">
        <p14:creationId xmlns:p14="http://schemas.microsoft.com/office/powerpoint/2010/main" val="351813047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41204"/>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TIMING" val="|16.6"/>
</p:tagLst>
</file>

<file path=ppt/tags/tag19.xml><?xml version="1.0" encoding="utf-8"?>
<p:tagLst xmlns:a="http://schemas.openxmlformats.org/drawingml/2006/main" xmlns:r="http://schemas.openxmlformats.org/officeDocument/2006/relationships" xmlns:p="http://schemas.openxmlformats.org/presentationml/2006/main">
  <p:tag name="TIMING" val="|2.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7.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1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3.xml><?xml version="1.0" encoding="utf-8"?>
<ds:datastoreItem xmlns:ds="http://schemas.openxmlformats.org/officeDocument/2006/customXml" ds:itemID="{3E12E507-96F2-43FE-9633-836CCE61E55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01 - Azure Landing Zones Design Principles-Considerations-Recommendations</Template>
  <TotalTime>201</TotalTime>
  <Words>3552</Words>
  <Application>Microsoft Office PowerPoint</Application>
  <PresentationFormat>Widescreen</PresentationFormat>
  <Paragraphs>475</Paragraphs>
  <Slides>35</Slides>
  <Notes>34</Notes>
  <HiddenSlides>0</HiddenSlides>
  <MMClips>0</MMClips>
  <ScaleCrop>false</ScaleCrop>
  <HeadingPairs>
    <vt:vector size="8" baseType="variant">
      <vt:variant>
        <vt:lpstr>Fonts Used</vt:lpstr>
      </vt:variant>
      <vt:variant>
        <vt:i4>11</vt:i4>
      </vt:variant>
      <vt:variant>
        <vt:lpstr>Theme</vt:lpstr>
      </vt:variant>
      <vt:variant>
        <vt:i4>19</vt:i4>
      </vt:variant>
      <vt:variant>
        <vt:lpstr>Embedded OLE Servers</vt:lpstr>
      </vt:variant>
      <vt:variant>
        <vt:i4>1</vt:i4>
      </vt:variant>
      <vt:variant>
        <vt:lpstr>Slide Titles</vt:lpstr>
      </vt:variant>
      <vt:variant>
        <vt:i4>35</vt:i4>
      </vt:variant>
    </vt:vector>
  </HeadingPairs>
  <TitlesOfParts>
    <vt:vector size="66" baseType="lpstr">
      <vt:lpstr>Arial</vt:lpstr>
      <vt:lpstr>Calibri</vt:lpstr>
      <vt:lpstr>Calibri Light</vt:lpstr>
      <vt:lpstr>Consolas</vt:lpstr>
      <vt:lpstr>Segoe </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1_Black Template</vt:lpstr>
      <vt:lpstr>1_6-51096_Microsoft_Inspire_Black_Template</vt:lpstr>
      <vt:lpstr>3_Office Theme</vt:lpstr>
      <vt:lpstr>1_Office Theme</vt:lpstr>
      <vt:lpstr>think-cell Slide</vt:lpstr>
      <vt:lpstr>Azure Landing Zones Architecting for Success</vt:lpstr>
      <vt:lpstr>Microsoft Cloud Adoption Framework for Azure</vt:lpstr>
      <vt:lpstr>Azure Landing Zones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Areas</vt:lpstr>
      <vt:lpstr>Azure landing zones Design areas</vt:lpstr>
      <vt:lpstr>Proper tenant creation, enrollment, and billing setup are important early steps.</vt:lpstr>
      <vt:lpstr>Identity &amp; Access Management</vt:lpstr>
      <vt:lpstr>Network Topology &amp; Connectivity </vt:lpstr>
      <vt:lpstr>Resource Organization </vt:lpstr>
      <vt:lpstr>Security </vt:lpstr>
      <vt:lpstr>Management </vt:lpstr>
      <vt:lpstr>Governance </vt:lpstr>
      <vt:lpstr>Platform Automation &amp; DevOps </vt:lpstr>
      <vt:lpstr>Demo: Documenting &amp; Assessing ALZ</vt:lpstr>
      <vt:lpstr>Well-Architected</vt:lpstr>
      <vt:lpstr>Building well-architected workloads is a  shared responsibility</vt:lpstr>
      <vt:lpstr>Microsoft Azure Well-Architected Framework</vt:lpstr>
      <vt:lpstr>Best practices to drive workload quality</vt:lpstr>
      <vt:lpstr>Where do Landing Zones fit in?</vt:lpstr>
      <vt:lpstr>And the Well Architected Framework?</vt:lpstr>
      <vt:lpstr>Resources &amp; Next Steps</vt:lpstr>
      <vt:lpstr>Azure Landing Zones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CAF Azure Landing Zones</dc:title>
  <dc:creator>Jonathan Vella</dc:creator>
  <cp:lastModifiedBy>Jonathan Vella</cp:lastModifiedBy>
  <cp:revision>1</cp:revision>
  <dcterms:created xsi:type="dcterms:W3CDTF">2022-11-01T12:15:34Z</dcterms:created>
  <dcterms:modified xsi:type="dcterms:W3CDTF">2022-11-11T12:00:10Z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